
<file path=[Content_Types].xml><?xml version="1.0" encoding="utf-8"?>
<Types xmlns="http://schemas.openxmlformats.org/package/2006/content-types">
  <Default Extension="png" ContentType="image/png"/>
  <Default Extension="rels" ContentType="application/vnd.openxmlformats-package.relationships+xml"/>
  <Default Extension="jpeg" ContentType="image/jpeg"/>
  <Default Extension="xml" ContentType="application/xml"/>
  <Default Extension="gif" ContentType="image/gif"/>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handoutMasters/handoutMaster1.xml" ContentType="application/vnd.openxmlformats-officedocument.presentationml.handoutMaster+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Slides/notesSlide1.xml" ContentType="application/vnd.openxmlformats-officedocument.presentationml.notesSlide+xml"/>
  <Override PartName="/ppt/slides/slide10.xml" ContentType="application/vnd.openxmlformats-officedocument.presentationml.slide+xml"/>
  <Override PartName="/ppt/notesSlides/notesSlide2.xml" ContentType="application/vnd.openxmlformats-officedocument.presentationml.notesSlide+xml"/>
  <Override PartName="/ppt/slides/slide11.xml" ContentType="application/vnd.openxmlformats-officedocument.presentationml.slide+xml"/>
  <Override PartName="/ppt/notesSlides/notesSlide3.xml" ContentType="application/vnd.openxmlformats-officedocument.presentationml.notesSlide+xml"/>
  <Override PartName="/ppt/slides/slide12.xml" ContentType="application/vnd.openxmlformats-officedocument.presentationml.slide+xml"/>
  <Override PartName="/ppt/notesSlides/notesSlide4.xml" ContentType="application/vnd.openxmlformats-officedocument.presentationml.notesSlide+xml"/>
  <Override PartName="/ppt/slides/slide13.xml" ContentType="application/vnd.openxmlformats-officedocument.presentationml.slide+xml"/>
  <Override PartName="/ppt/notesSlides/notesSlide5.xml" ContentType="application/vnd.openxmlformats-officedocument.presentationml.notes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Slides/notesSlide6.xml" ContentType="application/vnd.openxmlformats-officedocument.presentationml.notes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Slides/notesSlide7.xml" ContentType="application/vnd.openxmlformats-officedocument.presentationml.notesSlide+xml"/>
  <Override PartName="/ppt/slides/slide23.xml" ContentType="application/vnd.openxmlformats-officedocument.presentationml.slide+xml"/>
  <Override PartName="/ppt/notesSlides/notesSlide8.xml" ContentType="application/vnd.openxmlformats-officedocument.presentationml.notes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Slides/notesSlide9.xml" ContentType="application/vnd.openxmlformats-officedocument.presentationml.notesSlide+xml"/>
  <Override PartName="/ppt/slides/slide28.xml" ContentType="application/vnd.openxmlformats-officedocument.presentationml.slide+xml"/>
  <Override PartName="/ppt/notesSlides/notesSlide10.xml" ContentType="application/vnd.openxmlformats-officedocument.presentationml.notesSlide+xml"/>
  <Override PartName="/ppt/slides/slide29.xml" ContentType="application/vnd.openxmlformats-officedocument.presentationml.slide+xml"/>
  <Override PartName="/ppt/notesSlides/notesSlide11.xml" ContentType="application/vnd.openxmlformats-officedocument.presentationml.notesSlide+xml"/>
  <Override PartName="/ppt/slides/slide30.xml" ContentType="application/vnd.openxmlformats-officedocument.presentationml.slide+xml"/>
  <Override PartName="/ppt/notesSlides/notesSlide12.xml" ContentType="application/vnd.openxmlformats-officedocument.presentationml.notesSlide+xml"/>
  <Override PartName="/ppt/slides/slide31.xml" ContentType="application/vnd.openxmlformats-officedocument.presentationml.slide+xml"/>
  <Override PartName="/ppt/notesSlides/notesSlide13.xml" ContentType="application/vnd.openxmlformats-officedocument.presentationml.notesSlide+xml"/>
  <Override PartName="/ppt/slides/slide32.xml" ContentType="application/vnd.openxmlformats-officedocument.presentationml.slide+xml"/>
  <Override PartName="/ppt/notesSlides/notesSlide14.xml" ContentType="application/vnd.openxmlformats-officedocument.presentationml.notesSlide+xml"/>
  <Override PartName="/ppt/slides/slide33.xml" ContentType="application/vnd.openxmlformats-officedocument.presentationml.slide+xml"/>
  <Override PartName="/ppt/notesSlides/notesSlide15.xml" ContentType="application/vnd.openxmlformats-officedocument.presentationml.notesSlide+xml"/>
  <Override PartName="/ppt/slides/slide34.xml" ContentType="application/vnd.openxmlformats-officedocument.presentationml.slide+xml"/>
  <Override PartName="/ppt/notesSlides/notesSlide16.xml" ContentType="application/vnd.openxmlformats-officedocument.presentationml.notesSlide+xml"/>
  <Override PartName="/ppt/slides/slide35.xml" ContentType="application/vnd.openxmlformats-officedocument.presentationml.slide+xml"/>
  <Override PartName="/ppt/notesSlides/notesSlide17.xml" ContentType="application/vnd.openxmlformats-officedocument.presentationml.notesSlide+xml"/>
  <Override PartName="/ppt/slides/slide36.xml" ContentType="application/vnd.openxmlformats-officedocument.presentationml.slide+xml"/>
  <Override PartName="/ppt/notesSlides/notesSlide18.xml" ContentType="application/vnd.openxmlformats-officedocument.presentationml.notesSlide+xml"/>
  <Override PartName="/ppt/slides/slide37.xml" ContentType="application/vnd.openxmlformats-officedocument.presentationml.slide+xml"/>
  <Override PartName="/ppt/notesSlides/notesSlide19.xml" ContentType="application/vnd.openxmlformats-officedocument.presentationml.notesSlide+xml"/>
  <Override PartName="/ppt/slides/slide38.xml" ContentType="application/vnd.openxmlformats-officedocument.presentationml.slide+xml"/>
  <Override PartName="/ppt/notesSlides/notesSlide20.xml" ContentType="application/vnd.openxmlformats-officedocument.presentationml.notesSlide+xml"/>
  <Override PartName="/ppt/slides/slide39.xml" ContentType="application/vnd.openxmlformats-officedocument.presentationml.slide+xml"/>
  <Override PartName="/ppt/notesSlides/notesSlide21.xml" ContentType="application/vnd.openxmlformats-officedocument.presentationml.notesSlide+xml"/>
  <Override PartName="/ppt/slides/slide40.xml" ContentType="application/vnd.openxmlformats-officedocument.presentationml.slide+xml"/>
  <Override PartName="/ppt/notesSlides/notesSlide22.xml" ContentType="application/vnd.openxmlformats-officedocument.presentationml.notesSlide+xml"/>
  <Override PartName="/ppt/slides/slide41.xml" ContentType="application/vnd.openxmlformats-officedocument.presentationml.slide+xml"/>
  <Override PartName="/ppt/slides/slide42.xml" ContentType="application/vnd.openxmlformats-officedocument.presentationml.slide+xml"/>
  <Override PartName="/ppt/notesSlides/notesSlide23.xml" ContentType="application/vnd.openxmlformats-officedocument.presentationml.notesSlide+xml"/>
  <Override PartName="/ppt/slides/slide43.xml" ContentType="application/vnd.openxmlformats-officedocument.presentationml.slide+xml"/>
  <Override PartName="/ppt/notesSlides/notesSlide24.xml" ContentType="application/vnd.openxmlformats-officedocument.presentationml.notesSlide+xml"/>
  <Override PartName="/ppt/slides/slide44.xml" ContentType="application/vnd.openxmlformats-officedocument.presentationml.slide+xml"/>
  <Override PartName="/ppt/notesSlides/notesSlide25.xml" ContentType="application/vnd.openxmlformats-officedocument.presentationml.notesSlide+xml"/>
  <Override PartName="/ppt/slides/slide45.xml" ContentType="application/vnd.openxmlformats-officedocument.presentationml.slide+xml"/>
  <Override PartName="/ppt/notesSlides/notesSlide26.xml" ContentType="application/vnd.openxmlformats-officedocument.presentationml.notesSlide+xml"/>
  <Override PartName="/ppt/slides/slide46.xml" ContentType="application/vnd.openxmlformats-officedocument.presentationml.slide+xml"/>
  <Override PartName="/ppt/notesSlides/notesSlide27.xml" ContentType="application/vnd.openxmlformats-officedocument.presentationml.notesSlide+xml"/>
  <Override PartName="/ppt/slides/slide47.xml" ContentType="application/vnd.openxmlformats-officedocument.presentationml.slide+xml"/>
  <Override PartName="/ppt/notesSlides/notesSlide28.xml" ContentType="application/vnd.openxmlformats-officedocument.presentationml.notesSlide+xml"/>
  <Override PartName="/ppt/slides/slide48.xml" ContentType="application/vnd.openxmlformats-officedocument.presentationml.slide+xml"/>
  <Override PartName="/ppt/notesSlides/notesSlide29.xml" ContentType="application/vnd.openxmlformats-officedocument.presentationml.notesSlide+xml"/>
  <Override PartName="/ppt/slides/slide49.xml" ContentType="application/vnd.openxmlformats-officedocument.presentationml.slide+xml"/>
  <Override PartName="/ppt/notesSlides/notesSlide30.xml" ContentType="application/vnd.openxmlformats-officedocument.presentationml.notesSlide+xml"/>
  <Override PartName="/ppt/slides/slide50.xml" ContentType="application/vnd.openxmlformats-officedocument.presentationml.slide+xml"/>
  <Override PartName="/ppt/notesSlides/notesSlide31.xml" ContentType="application/vnd.openxmlformats-officedocument.presentationml.notesSlide+xml"/>
  <Override PartName="/ppt/slides/slide51.xml" ContentType="application/vnd.openxmlformats-officedocument.presentationml.slide+xml"/>
  <Override PartName="/ppt/notesSlides/notesSlide32.xml" ContentType="application/vnd.openxmlformats-officedocument.presentationml.notesSlide+xml"/>
  <Override PartName="/ppt/slides/slide52.xml" ContentType="application/vnd.openxmlformats-officedocument.presentationml.slide+xml"/>
  <Override PartName="/ppt/notesSlides/notesSlide33.xml" ContentType="application/vnd.openxmlformats-officedocument.presentationml.notesSlide+xml"/>
  <Override PartName="/ppt/slides/slide53.xml" ContentType="application/vnd.openxmlformats-officedocument.presentationml.slide+xml"/>
  <Override PartName="/ppt/notesSlides/notesSlide34.xml" ContentType="application/vnd.openxmlformats-officedocument.presentationml.notesSlide+xml"/>
  <Override PartName="/ppt/slides/slide54.xml" ContentType="application/vnd.openxmlformats-officedocument.presentationml.slide+xml"/>
  <Override PartName="/ppt/notesSlides/notesSlide35.xml" ContentType="application/vnd.openxmlformats-officedocument.presentationml.notesSlide+xml"/>
  <Override PartName="/ppt/slides/slide55.xml" ContentType="application/vnd.openxmlformats-officedocument.presentationml.slide+xml"/>
  <Override PartName="/ppt/notesSlides/notesSlide36.xml" ContentType="application/vnd.openxmlformats-officedocument.presentationml.notesSlide+xml"/>
  <Override PartName="/ppt/slides/slide56.xml" ContentType="application/vnd.openxmlformats-officedocument.presentationml.slide+xml"/>
  <Override PartName="/ppt/notesSlides/notesSlide37.xml" ContentType="application/vnd.openxmlformats-officedocument.presentationml.notesSlide+xml"/>
  <Override PartName="/ppt/slides/slide57.xml" ContentType="application/vnd.openxmlformats-officedocument.presentationml.slide+xml"/>
  <Override PartName="/ppt/notesSlides/notesSlide38.xml" ContentType="application/vnd.openxmlformats-officedocument.presentationml.notes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extended-properties" Target="docProps/app.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saveSubsetFonts="1">
  <p:sldMasterIdLst>
    <p:sldMasterId id="2147483648" r:id="rId1"/>
  </p:sldMasterIdLst>
  <p:notesMasterIdLst>
    <p:notesMasterId r:id="rId2"/>
  </p:notesMasterIdLst>
  <p:handoutMasterIdLst>
    <p:handoutMasterId r:id="rId3"/>
  </p:handoutMasterIdLst>
  <p:sldIdLst>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 id="312" r:id="rId59"/>
    <p:sldId id="313" r:id="rId60"/>
    <p:sldId id="314" r:id="rId61"/>
    <p:sldId id="315" r:id="rId62"/>
    <p:sldId id="316" r:id="rId63"/>
    <p:sldId id="317" r:id="rId64"/>
    <p:sldId id="318" r:id="rId65"/>
    <p:sldId id="319" r:id="rId66"/>
  </p:sldIdLst>
  <p:sldSz type="screen4x3" cy="6858000" cx="9144000"/>
  <p:notesSz cx="6669088" cy="9926638"/>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clrMru>
    <a:srgbClr val="F5B6FC"/>
  </p:clrMru>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p:restoredLeft sz="15620"/>
    <p:restoredTop sz="94660"/>
  </p:normalViewPr>
  <p:slideViewPr>
    <p:cSldViewPr>
      <p:cViewPr varScale="1">
        <p:scale>
          <a:sx n="75" d="100"/>
          <a:sy n="75" d="100"/>
        </p:scale>
        <p:origin x="294" y="5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presProps" Target="presProps.xml"/><Relationship Id="rId2" Type="http://schemas.openxmlformats.org/officeDocument/2006/relationships/notesMaster" Target="notesMasters/notesMaster1.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5" Type="http://schemas.openxmlformats.org/officeDocument/2006/relationships/slide" Target="slides/slide2.xml"/><Relationship Id="rId61" Type="http://schemas.openxmlformats.org/officeDocument/2006/relationships/slide" Target="slides/slide58.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customXml" Target="../customXml/item2.xml"/><Relationship Id="rId3" Type="http://schemas.openxmlformats.org/officeDocument/2006/relationships/handoutMaster" Target="handoutMasters/handoutMaster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tableStyles" Target="tableStyles.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customXml" Target="../customXml/item3.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 Type="http://schemas.openxmlformats.org/officeDocument/2006/relationships/slide" Target="slides/slide4.xml"/><Relationship Id="rId71" Type="http://schemas.openxmlformats.org/officeDocument/2006/relationships/customXml" Target="../customXml/item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229" name=""/>
        <p:cNvGrpSpPr/>
        <p:nvPr/>
      </p:nvGrpSpPr>
      <p:grpSpPr>
        <a:xfrm>
          <a:off x="0" y="0"/>
          <a:ext cx="0" cy="0"/>
          <a:chOff x="0" y="0"/>
          <a:chExt cx="0" cy="0"/>
        </a:xfrm>
      </p:grpSpPr>
      <p:sp>
        <p:nvSpPr>
          <p:cNvPr id="1048940" name="Header Placeholder 1"/>
          <p:cNvSpPr>
            <a:spLocks noGrp="1"/>
          </p:cNvSpPr>
          <p:nvPr>
            <p:ph type="hdr" sz="quarter"/>
          </p:nvPr>
        </p:nvSpPr>
        <p:spPr>
          <a:xfrm>
            <a:off x="0" y="0"/>
            <a:ext cx="2889938" cy="496332"/>
          </a:xfrm>
          <a:prstGeom prst="rect"/>
        </p:spPr>
        <p:txBody>
          <a:bodyPr bIns="45720" lIns="91440" rIns="91440" rtlCol="0" tIns="45720" vert="horz"/>
          <a:lstStyle>
            <a:lvl1pPr algn="l">
              <a:defRPr sz="1200"/>
            </a:lvl1pPr>
          </a:lstStyle>
          <a:p>
            <a:endParaRPr lang="en-AU"/>
          </a:p>
        </p:txBody>
      </p:sp>
      <p:sp>
        <p:nvSpPr>
          <p:cNvPr id="1048941" name="Date Placeholder 2"/>
          <p:cNvSpPr>
            <a:spLocks noGrp="1"/>
          </p:cNvSpPr>
          <p:nvPr>
            <p:ph type="dt" sz="quarter" idx="1"/>
          </p:nvPr>
        </p:nvSpPr>
        <p:spPr>
          <a:xfrm>
            <a:off x="3777607" y="0"/>
            <a:ext cx="2889938" cy="496332"/>
          </a:xfrm>
          <a:prstGeom prst="rect"/>
        </p:spPr>
        <p:txBody>
          <a:bodyPr bIns="45720" lIns="91440" rIns="91440" rtlCol="0" tIns="45720" vert="horz"/>
          <a:lstStyle>
            <a:lvl1pPr algn="r">
              <a:defRPr sz="1200"/>
            </a:lvl1pPr>
          </a:lstStyle>
          <a:p>
            <a:fld id="{1ABDFECD-CFB4-444A-A2B6-1921E426FED3}" type="datetimeFigureOut">
              <a:rPr lang="en-AU" smtClean="0"/>
              <a:t>30/07/2021</a:t>
            </a:fld>
            <a:endParaRPr lang="en-AU"/>
          </a:p>
        </p:txBody>
      </p:sp>
      <p:sp>
        <p:nvSpPr>
          <p:cNvPr id="1048942" name="Footer Placeholder 3"/>
          <p:cNvSpPr>
            <a:spLocks noGrp="1"/>
          </p:cNvSpPr>
          <p:nvPr>
            <p:ph type="ftr" sz="quarter" idx="2"/>
          </p:nvPr>
        </p:nvSpPr>
        <p:spPr>
          <a:xfrm>
            <a:off x="0" y="9428583"/>
            <a:ext cx="2889938" cy="496332"/>
          </a:xfrm>
          <a:prstGeom prst="rect"/>
        </p:spPr>
        <p:txBody>
          <a:bodyPr anchor="b" bIns="45720" lIns="91440" rIns="91440" rtlCol="0" tIns="45720" vert="horz"/>
          <a:lstStyle>
            <a:lvl1pPr algn="l">
              <a:defRPr sz="1200"/>
            </a:lvl1pPr>
          </a:lstStyle>
          <a:p>
            <a:endParaRPr lang="en-AU"/>
          </a:p>
        </p:txBody>
      </p:sp>
      <p:sp>
        <p:nvSpPr>
          <p:cNvPr id="1048943" name="Slide Number Placeholder 4"/>
          <p:cNvSpPr>
            <a:spLocks noGrp="1"/>
          </p:cNvSpPr>
          <p:nvPr>
            <p:ph type="sldNum" sz="quarter" idx="3"/>
          </p:nvPr>
        </p:nvSpPr>
        <p:spPr>
          <a:xfrm>
            <a:off x="3777607" y="9428583"/>
            <a:ext cx="2889938" cy="496332"/>
          </a:xfrm>
          <a:prstGeom prst="rect"/>
        </p:spPr>
        <p:txBody>
          <a:bodyPr anchor="b" bIns="45720" lIns="91440" rIns="91440" rtlCol="0" tIns="45720" vert="horz"/>
          <a:lstStyle>
            <a:lvl1pPr algn="r">
              <a:defRPr sz="1200"/>
            </a:lvl1pPr>
          </a:lstStyle>
          <a:p>
            <a:fld id="{C76AE229-7603-4111-A130-BA627115D92B}" type="slidenum">
              <a:rPr lang="en-AU" smtClean="0"/>
              <a:t>‹#›</a:t>
            </a:fld>
            <a:endParaRPr lang="en-AU"/>
          </a:p>
        </p:txBody>
      </p:sp>
    </p:spTree>
  </p:cSld>
  <p:clrMap accent1="accent1" accent2="accent2" accent3="accent3" accent4="accent4" accent5="accent5" accent6="accent6" bg1="lt1" bg2="lt2" tx1="dk1" tx2="dk2" hlink="hlink" folHlink="folHlink"/>
</p:handoutMaster>
</file>

<file path=ppt/media/image1.jpeg>
</file>

<file path=ppt/media/image10.jpeg>
</file>

<file path=ppt/media/image11.png>
</file>

<file path=ppt/media/image12.png>
</file>

<file path=ppt/media/image13.png>
</file>

<file path=ppt/media/image14.png>
</file>

<file path=ppt/media/image15.png>
</file>

<file path=ppt/media/image16.gif>
</file>

<file path=ppt/media/image17.jpeg>
</file>

<file path=ppt/media/image18.jpeg>
</file>

<file path=ppt/media/image19.jpeg>
</file>

<file path=ppt/media/image2.jpeg>
</file>

<file path=ppt/media/image20.png>
</file>

<file path=ppt/media/image21.gif>
</file>

<file path=ppt/media/image22.jpeg>
</file>

<file path=ppt/media/image23.jpeg>
</file>

<file path=ppt/media/image24.png>
</file>

<file path=ppt/media/image25.png>
</file>

<file path=ppt/media/image26.png>
</file>

<file path=ppt/media/image27.png>
</file>

<file path=ppt/media/image28.jpeg>
</file>

<file path=ppt/media/image29.png>
</file>

<file path=ppt/media/image3.jpeg>
</file>

<file path=ppt/media/image30.jpeg>
</file>

<file path=ppt/media/image31.png>
</file>

<file path=ppt/media/image32.png>
</file>

<file path=ppt/media/image33.gif>
</file>

<file path=ppt/media/image34.jpeg>
</file>

<file path=ppt/media/image35.gif>
</file>

<file path=ppt/media/image36.jpe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28" name=""/>
        <p:cNvGrpSpPr/>
        <p:nvPr/>
      </p:nvGrpSpPr>
      <p:grpSpPr>
        <a:xfrm>
          <a:off x="0" y="0"/>
          <a:ext cx="0" cy="0"/>
          <a:chOff x="0" y="0"/>
          <a:chExt cx="0" cy="0"/>
        </a:xfrm>
      </p:grpSpPr>
      <p:sp>
        <p:nvSpPr>
          <p:cNvPr id="1048934" name="Header Placeholder 1"/>
          <p:cNvSpPr>
            <a:spLocks noGrp="1"/>
          </p:cNvSpPr>
          <p:nvPr>
            <p:ph type="hdr" sz="quarter"/>
          </p:nvPr>
        </p:nvSpPr>
        <p:spPr>
          <a:xfrm>
            <a:off x="0" y="0"/>
            <a:ext cx="2889938" cy="496332"/>
          </a:xfrm>
          <a:prstGeom prst="rect"/>
        </p:spPr>
        <p:txBody>
          <a:bodyPr bIns="45720" lIns="91440" rIns="91440" rtlCol="0" tIns="45720" vert="horz"/>
          <a:lstStyle>
            <a:lvl1pPr algn="l">
              <a:defRPr sz="1200"/>
            </a:lvl1pPr>
          </a:lstStyle>
          <a:p>
            <a:endParaRPr lang="en-IN"/>
          </a:p>
        </p:txBody>
      </p:sp>
      <p:sp>
        <p:nvSpPr>
          <p:cNvPr id="1048935" name="Date Placeholder 2"/>
          <p:cNvSpPr>
            <a:spLocks noGrp="1"/>
          </p:cNvSpPr>
          <p:nvPr>
            <p:ph type="dt" idx="1"/>
          </p:nvPr>
        </p:nvSpPr>
        <p:spPr>
          <a:xfrm>
            <a:off x="3777607" y="0"/>
            <a:ext cx="2889938" cy="496332"/>
          </a:xfrm>
          <a:prstGeom prst="rect"/>
        </p:spPr>
        <p:txBody>
          <a:bodyPr bIns="45720" lIns="91440" rIns="91440" rtlCol="0" tIns="45720" vert="horz"/>
          <a:lstStyle>
            <a:lvl1pPr algn="r">
              <a:defRPr sz="1200"/>
            </a:lvl1pPr>
          </a:lstStyle>
          <a:p>
            <a:fld id="{4EE832E6-2B9B-4399-81EF-83DA2BCD920B}" type="datetimeFigureOut">
              <a:rPr lang="en-US" smtClean="0"/>
              <a:t>7/30/2021</a:t>
            </a:fld>
            <a:endParaRPr lang="en-IN"/>
          </a:p>
        </p:txBody>
      </p:sp>
      <p:sp>
        <p:nvSpPr>
          <p:cNvPr id="1048936" name="Slide Image Placeholder 3"/>
          <p:cNvSpPr>
            <a:spLocks noChangeAspect="1" noRot="1" noGrp="1"/>
          </p:cNvSpPr>
          <p:nvPr>
            <p:ph type="sldImg" idx="2"/>
          </p:nvPr>
        </p:nvSpPr>
        <p:spPr>
          <a:xfrm>
            <a:off x="854075" y="744538"/>
            <a:ext cx="4960938" cy="3722687"/>
          </a:xfrm>
          <a:prstGeom prst="rect"/>
          <a:noFill/>
          <a:ln w="12700">
            <a:solidFill>
              <a:prstClr val="black"/>
            </a:solidFill>
          </a:ln>
        </p:spPr>
        <p:txBody>
          <a:bodyPr anchor="ctr" bIns="45720" lIns="91440" rIns="91440" rtlCol="0" tIns="45720" vert="horz"/>
          <a:p>
            <a:endParaRPr lang="en-IN"/>
          </a:p>
        </p:txBody>
      </p:sp>
      <p:sp>
        <p:nvSpPr>
          <p:cNvPr id="1048937" name="Notes Placeholder 4"/>
          <p:cNvSpPr>
            <a:spLocks noGrp="1"/>
          </p:cNvSpPr>
          <p:nvPr>
            <p:ph type="body" sz="quarter" idx="3"/>
          </p:nvPr>
        </p:nvSpPr>
        <p:spPr>
          <a:xfrm>
            <a:off x="666909" y="4715153"/>
            <a:ext cx="5335270" cy="4466987"/>
          </a:xfrm>
          <a:prstGeom prst="rect"/>
        </p:spPr>
        <p:txBody>
          <a:bodyPr bIns="45720" lIns="91440" rIns="91440" rtlCol="0" tIns="45720" vert="horz">
            <a:normAutofit/>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1048938" name="Footer Placeholder 5"/>
          <p:cNvSpPr>
            <a:spLocks noGrp="1"/>
          </p:cNvSpPr>
          <p:nvPr>
            <p:ph type="ftr" sz="quarter" idx="4"/>
          </p:nvPr>
        </p:nvSpPr>
        <p:spPr>
          <a:xfrm>
            <a:off x="0" y="9428583"/>
            <a:ext cx="2889938" cy="496332"/>
          </a:xfrm>
          <a:prstGeom prst="rect"/>
        </p:spPr>
        <p:txBody>
          <a:bodyPr anchor="b" bIns="45720" lIns="91440" rIns="91440" rtlCol="0" tIns="45720" vert="horz"/>
          <a:lstStyle>
            <a:lvl1pPr algn="l">
              <a:defRPr sz="1200"/>
            </a:lvl1pPr>
          </a:lstStyle>
          <a:p>
            <a:endParaRPr lang="en-IN"/>
          </a:p>
        </p:txBody>
      </p:sp>
      <p:sp>
        <p:nvSpPr>
          <p:cNvPr id="1048939" name="Slide Number Placeholder 6"/>
          <p:cNvSpPr>
            <a:spLocks noGrp="1"/>
          </p:cNvSpPr>
          <p:nvPr>
            <p:ph type="sldNum" sz="quarter" idx="5"/>
          </p:nvPr>
        </p:nvSpPr>
        <p:spPr>
          <a:xfrm>
            <a:off x="3777607" y="9428583"/>
            <a:ext cx="2889938" cy="496332"/>
          </a:xfrm>
          <a:prstGeom prst="rect"/>
        </p:spPr>
        <p:txBody>
          <a:bodyPr anchor="b" bIns="45720" lIns="91440" rIns="91440" rtlCol="0" tIns="45720" vert="horz"/>
          <a:lstStyle>
            <a:lvl1pPr algn="r">
              <a:defRPr sz="1200"/>
            </a:lvl1pPr>
          </a:lstStyle>
          <a:p>
            <a:fld id="{606F20D6-56B8-487C-84C4-A9B11F81E0DB}" type="slidenum">
              <a:rPr lang="en-IN" smtClean="0"/>
              <a:t>‹#›</a:t>
            </a:fld>
            <a:endParaRPr lang="en-IN"/>
          </a:p>
        </p:txBody>
      </p:sp>
    </p:spTree>
  </p:cSld>
  <p:clrMap accent1="accent1" accent2="accent2" accent3="accent3" accent4="accent4" accent5="accent5" accent6="accent6" bg1="lt1" bg2="lt2" tx1="dk1" tx2="dk2" hlink="hlink" folHlink="folHlink"/>
  <p:notesStyle>
    <a:lvl1pPr algn="l" defTabSz="914400" eaLnBrk="1" hangingPunct="1" latinLnBrk="0" marL="0" rtl="0">
      <a:defRPr sz="1200" kern="1200">
        <a:solidFill>
          <a:schemeClr val="tx1"/>
        </a:solidFill>
        <a:latin typeface="+mn-lt"/>
        <a:ea typeface="+mn-ea"/>
        <a:cs typeface="+mn-cs"/>
      </a:defRPr>
    </a:lvl1pPr>
    <a:lvl2pPr algn="l" defTabSz="914400" eaLnBrk="1" hangingPunct="1" latinLnBrk="0" marL="457200" rtl="0">
      <a:defRPr sz="1200" kern="1200">
        <a:solidFill>
          <a:schemeClr val="tx1"/>
        </a:solidFill>
        <a:latin typeface="+mn-lt"/>
        <a:ea typeface="+mn-ea"/>
        <a:cs typeface="+mn-cs"/>
      </a:defRPr>
    </a:lvl2pPr>
    <a:lvl3pPr algn="l" defTabSz="914400" eaLnBrk="1" hangingPunct="1" latinLnBrk="0" marL="914400" rtl="0">
      <a:defRPr sz="1200" kern="1200">
        <a:solidFill>
          <a:schemeClr val="tx1"/>
        </a:solidFill>
        <a:latin typeface="+mn-lt"/>
        <a:ea typeface="+mn-ea"/>
        <a:cs typeface="+mn-cs"/>
      </a:defRPr>
    </a:lvl3pPr>
    <a:lvl4pPr algn="l" defTabSz="914400" eaLnBrk="1" hangingPunct="1" latinLnBrk="0" marL="1371600" rtl="0">
      <a:defRPr sz="1200" kern="1200">
        <a:solidFill>
          <a:schemeClr val="tx1"/>
        </a:solidFill>
        <a:latin typeface="+mn-lt"/>
        <a:ea typeface="+mn-ea"/>
        <a:cs typeface="+mn-cs"/>
      </a:defRPr>
    </a:lvl4pPr>
    <a:lvl5pPr algn="l" defTabSz="914400" eaLnBrk="1" hangingPunct="1" latinLnBrk="0" marL="1828800" rtl="0">
      <a:defRPr sz="1200" kern="1200">
        <a:solidFill>
          <a:schemeClr val="tx1"/>
        </a:solidFill>
        <a:latin typeface="+mn-lt"/>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slide" Target="../slides/slide44.xml"/><Relationship Id="rId2"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slide" Target="../slides/slide47.xml"/><Relationship Id="rId2"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slide" Target="../slides/slide48.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slide" Target="../slides/slide49.xml"/><Relationship Id="rId2"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slide" Target="../slides/slide50.xml"/><Relationship Id="rId2"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slide" Target="../slides/slide51.xml"/><Relationship Id="rId2"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slide" Target="../slides/slide52.xml"/><Relationship Id="rId2"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slide" Target="../slides/slide53.xml"/><Relationship Id="rId2"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slide" Target="../slides/slide54.xml"/><Relationship Id="rId2"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slide" Target="../slides/slide55.xml"/><Relationship Id="rId2"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slide" Target="../slides/slide56.xml"/><Relationship Id="rId2"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slide" Target="../slides/slide57.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90" name=""/>
        <p:cNvGrpSpPr/>
        <p:nvPr/>
      </p:nvGrpSpPr>
      <p:grpSpPr>
        <a:xfrm>
          <a:off x="0" y="0"/>
          <a:ext cx="0" cy="0"/>
          <a:chOff x="0" y="0"/>
          <a:chExt cx="0" cy="0"/>
        </a:xfrm>
      </p:grpSpPr>
      <p:sp>
        <p:nvSpPr>
          <p:cNvPr id="1048622" name="Slide Image Placeholder 1"/>
          <p:cNvSpPr>
            <a:spLocks noChangeAspect="1" noRot="1" noGrp="1" noTextEdit="1"/>
          </p:cNvSpPr>
          <p:nvPr>
            <p:ph type="sldImg"/>
          </p:nvPr>
        </p:nvSpPr>
        <p:spPr bwMode="auto">
          <a:noFill/>
          <a:ln>
            <a:solidFill>
              <a:srgbClr val="000000"/>
            </a:solidFill>
            <a:miter lim="800000"/>
            <a:headEnd/>
            <a:tailEnd/>
          </a:ln>
        </p:spPr>
      </p:sp>
      <p:sp>
        <p:nvSpPr>
          <p:cNvPr id="1048623"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624" name="Slide Number Placeholder 3"/>
          <p:cNvSpPr>
            <a:spLocks noGrp="1"/>
          </p:cNvSpPr>
          <p:nvPr>
            <p:ph type="sldNum" sz="quarter" idx="5"/>
          </p:nvPr>
        </p:nvSpPr>
        <p:spPr bwMode="auto">
          <a:noFill/>
          <a:ln>
            <a:miter lim="800000"/>
            <a:headEnd/>
            <a:tailEnd/>
          </a:ln>
        </p:spPr>
        <p:txBody>
          <a:bodyPr/>
          <a:p>
            <a:fld id="{E195D3FA-E8B7-47BA-9309-6137FC828355}" type="slidenum">
              <a:rPr altLang="en-US" lang="en-US"/>
              <a:t>9</a:t>
            </a:fld>
            <a:endParaRPr altLang="en-US"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27" name=""/>
        <p:cNvGrpSpPr/>
        <p:nvPr/>
      </p:nvGrpSpPr>
      <p:grpSpPr>
        <a:xfrm>
          <a:off x="0" y="0"/>
          <a:ext cx="0" cy="0"/>
          <a:chOff x="0" y="0"/>
          <a:chExt cx="0" cy="0"/>
        </a:xfrm>
      </p:grpSpPr>
      <p:sp>
        <p:nvSpPr>
          <p:cNvPr id="1048706" name="Slide Image Placeholder 1"/>
          <p:cNvSpPr>
            <a:spLocks noChangeAspect="1" noRot="1" noGrp="1" noTextEdit="1"/>
          </p:cNvSpPr>
          <p:nvPr>
            <p:ph type="sldImg"/>
          </p:nvPr>
        </p:nvSpPr>
        <p:spPr bwMode="auto">
          <a:noFill/>
          <a:ln>
            <a:solidFill>
              <a:srgbClr val="000000"/>
            </a:solidFill>
            <a:miter lim="800000"/>
            <a:headEnd/>
            <a:tailEnd/>
          </a:ln>
        </p:spPr>
      </p:sp>
      <p:sp>
        <p:nvSpPr>
          <p:cNvPr id="1048707"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708" name="Slide Number Placeholder 3"/>
          <p:cNvSpPr>
            <a:spLocks noGrp="1"/>
          </p:cNvSpPr>
          <p:nvPr>
            <p:ph type="sldNum" sz="quarter" idx="5"/>
          </p:nvPr>
        </p:nvSpPr>
        <p:spPr bwMode="auto">
          <a:noFill/>
          <a:ln>
            <a:miter lim="800000"/>
            <a:headEnd/>
            <a:tailEnd/>
          </a:ln>
        </p:spPr>
        <p:txBody>
          <a:bodyPr/>
          <a:p>
            <a:fld id="{8EABD137-8465-41ED-B06F-680FAE14E1A2}" type="slidenum">
              <a:rPr altLang="en-US" lang="en-US"/>
              <a:t>28</a:t>
            </a:fld>
            <a:endParaRPr altLang="en-US"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30" name=""/>
        <p:cNvGrpSpPr/>
        <p:nvPr/>
      </p:nvGrpSpPr>
      <p:grpSpPr>
        <a:xfrm>
          <a:off x="0" y="0"/>
          <a:ext cx="0" cy="0"/>
          <a:chOff x="0" y="0"/>
          <a:chExt cx="0" cy="0"/>
        </a:xfrm>
      </p:grpSpPr>
      <p:sp>
        <p:nvSpPr>
          <p:cNvPr id="1048712" name="Slide Image Placeholder 1"/>
          <p:cNvSpPr>
            <a:spLocks noChangeAspect="1" noRot="1" noGrp="1" noTextEdit="1"/>
          </p:cNvSpPr>
          <p:nvPr>
            <p:ph type="sldImg"/>
          </p:nvPr>
        </p:nvSpPr>
        <p:spPr bwMode="auto">
          <a:noFill/>
          <a:ln>
            <a:solidFill>
              <a:srgbClr val="000000"/>
            </a:solidFill>
            <a:miter lim="800000"/>
            <a:headEnd/>
            <a:tailEnd/>
          </a:ln>
        </p:spPr>
      </p:sp>
      <p:sp>
        <p:nvSpPr>
          <p:cNvPr id="1048713"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714" name="Slide Number Placeholder 3"/>
          <p:cNvSpPr>
            <a:spLocks noGrp="1"/>
          </p:cNvSpPr>
          <p:nvPr>
            <p:ph type="sldNum" sz="quarter" idx="5"/>
          </p:nvPr>
        </p:nvSpPr>
        <p:spPr bwMode="auto">
          <a:noFill/>
          <a:ln>
            <a:miter lim="800000"/>
            <a:headEnd/>
            <a:tailEnd/>
          </a:ln>
        </p:spPr>
        <p:txBody>
          <a:bodyPr/>
          <a:p>
            <a:fld id="{3E89BEED-65BE-495B-AD3C-157FBF057C0B}" type="slidenum">
              <a:rPr altLang="en-US" lang="en-US"/>
              <a:t>29</a:t>
            </a:fld>
            <a:endParaRPr altLang="en-US"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33" name=""/>
        <p:cNvGrpSpPr/>
        <p:nvPr/>
      </p:nvGrpSpPr>
      <p:grpSpPr>
        <a:xfrm>
          <a:off x="0" y="0"/>
          <a:ext cx="0" cy="0"/>
          <a:chOff x="0" y="0"/>
          <a:chExt cx="0" cy="0"/>
        </a:xfrm>
      </p:grpSpPr>
      <p:sp>
        <p:nvSpPr>
          <p:cNvPr id="1048718" name="Slide Image Placeholder 1"/>
          <p:cNvSpPr>
            <a:spLocks noChangeAspect="1" noRot="1" noGrp="1" noTextEdit="1"/>
          </p:cNvSpPr>
          <p:nvPr>
            <p:ph type="sldImg"/>
          </p:nvPr>
        </p:nvSpPr>
        <p:spPr bwMode="auto">
          <a:noFill/>
          <a:ln>
            <a:solidFill>
              <a:srgbClr val="000000"/>
            </a:solidFill>
            <a:miter lim="800000"/>
            <a:headEnd/>
            <a:tailEnd/>
          </a:ln>
        </p:spPr>
      </p:sp>
      <p:sp>
        <p:nvSpPr>
          <p:cNvPr id="1048719"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720" name="Slide Number Placeholder 3"/>
          <p:cNvSpPr>
            <a:spLocks noGrp="1"/>
          </p:cNvSpPr>
          <p:nvPr>
            <p:ph type="sldNum" sz="quarter" idx="5"/>
          </p:nvPr>
        </p:nvSpPr>
        <p:spPr bwMode="auto">
          <a:noFill/>
          <a:ln>
            <a:miter lim="800000"/>
            <a:headEnd/>
            <a:tailEnd/>
          </a:ln>
        </p:spPr>
        <p:txBody>
          <a:bodyPr/>
          <a:p>
            <a:fld id="{FA9EC37F-1DB3-4410-97BF-273BE2DDD2F3}" type="slidenum">
              <a:rPr altLang="en-US" lang="en-US"/>
              <a:t>30</a:t>
            </a:fld>
            <a:endParaRPr altLang="en-US"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36" name=""/>
        <p:cNvGrpSpPr/>
        <p:nvPr/>
      </p:nvGrpSpPr>
      <p:grpSpPr>
        <a:xfrm>
          <a:off x="0" y="0"/>
          <a:ext cx="0" cy="0"/>
          <a:chOff x="0" y="0"/>
          <a:chExt cx="0" cy="0"/>
        </a:xfrm>
      </p:grpSpPr>
      <p:sp>
        <p:nvSpPr>
          <p:cNvPr id="1048724" name="Slide Image Placeholder 1"/>
          <p:cNvSpPr>
            <a:spLocks noChangeAspect="1" noRot="1" noGrp="1" noTextEdit="1"/>
          </p:cNvSpPr>
          <p:nvPr>
            <p:ph type="sldImg"/>
          </p:nvPr>
        </p:nvSpPr>
        <p:spPr bwMode="auto">
          <a:noFill/>
          <a:ln>
            <a:solidFill>
              <a:srgbClr val="000000"/>
            </a:solidFill>
            <a:miter lim="800000"/>
            <a:headEnd/>
            <a:tailEnd/>
          </a:ln>
        </p:spPr>
      </p:sp>
      <p:sp>
        <p:nvSpPr>
          <p:cNvPr id="1048725"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726" name="Slide Number Placeholder 3"/>
          <p:cNvSpPr>
            <a:spLocks noGrp="1"/>
          </p:cNvSpPr>
          <p:nvPr>
            <p:ph type="sldNum" sz="quarter" idx="5"/>
          </p:nvPr>
        </p:nvSpPr>
        <p:spPr bwMode="auto">
          <a:noFill/>
          <a:ln>
            <a:miter lim="800000"/>
            <a:headEnd/>
            <a:tailEnd/>
          </a:ln>
        </p:spPr>
        <p:txBody>
          <a:bodyPr/>
          <a:p>
            <a:fld id="{74D68B91-4D30-4561-8709-3D3F9802EF64}" type="slidenum">
              <a:rPr altLang="en-US" lang="en-US"/>
              <a:t>31</a:t>
            </a:fld>
            <a:endParaRPr altLang="en-US"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39" name=""/>
        <p:cNvGrpSpPr/>
        <p:nvPr/>
      </p:nvGrpSpPr>
      <p:grpSpPr>
        <a:xfrm>
          <a:off x="0" y="0"/>
          <a:ext cx="0" cy="0"/>
          <a:chOff x="0" y="0"/>
          <a:chExt cx="0" cy="0"/>
        </a:xfrm>
      </p:grpSpPr>
      <p:sp>
        <p:nvSpPr>
          <p:cNvPr id="1048730" name="Slide Image Placeholder 1"/>
          <p:cNvSpPr>
            <a:spLocks noChangeAspect="1" noRot="1" noGrp="1" noTextEdit="1"/>
          </p:cNvSpPr>
          <p:nvPr>
            <p:ph type="sldImg"/>
          </p:nvPr>
        </p:nvSpPr>
        <p:spPr bwMode="auto">
          <a:noFill/>
          <a:ln>
            <a:solidFill>
              <a:srgbClr val="000000"/>
            </a:solidFill>
            <a:miter lim="800000"/>
            <a:headEnd/>
            <a:tailEnd/>
          </a:ln>
        </p:spPr>
      </p:sp>
      <p:sp>
        <p:nvSpPr>
          <p:cNvPr id="1048731"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732" name="Slide Number Placeholder 3"/>
          <p:cNvSpPr>
            <a:spLocks noGrp="1"/>
          </p:cNvSpPr>
          <p:nvPr>
            <p:ph type="sldNum" sz="quarter" idx="5"/>
          </p:nvPr>
        </p:nvSpPr>
        <p:spPr bwMode="auto">
          <a:noFill/>
          <a:ln>
            <a:miter lim="800000"/>
            <a:headEnd/>
            <a:tailEnd/>
          </a:ln>
        </p:spPr>
        <p:txBody>
          <a:bodyPr/>
          <a:p>
            <a:fld id="{615BA9A6-BEE9-4C54-8718-24B1222B644B}" type="slidenum">
              <a:rPr altLang="en-US" lang="en-US"/>
              <a:t>32</a:t>
            </a:fld>
            <a:endParaRPr altLang="en-US"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42" name=""/>
        <p:cNvGrpSpPr/>
        <p:nvPr/>
      </p:nvGrpSpPr>
      <p:grpSpPr>
        <a:xfrm>
          <a:off x="0" y="0"/>
          <a:ext cx="0" cy="0"/>
          <a:chOff x="0" y="0"/>
          <a:chExt cx="0" cy="0"/>
        </a:xfrm>
      </p:grpSpPr>
      <p:sp>
        <p:nvSpPr>
          <p:cNvPr id="1048736" name="Slide Image Placeholder 1"/>
          <p:cNvSpPr>
            <a:spLocks noChangeAspect="1" noRot="1" noGrp="1" noTextEdit="1"/>
          </p:cNvSpPr>
          <p:nvPr>
            <p:ph type="sldImg"/>
          </p:nvPr>
        </p:nvSpPr>
        <p:spPr bwMode="auto">
          <a:noFill/>
          <a:ln>
            <a:solidFill>
              <a:srgbClr val="000000"/>
            </a:solidFill>
            <a:miter lim="800000"/>
            <a:headEnd/>
            <a:tailEnd/>
          </a:ln>
        </p:spPr>
      </p:sp>
      <p:sp>
        <p:nvSpPr>
          <p:cNvPr id="1048737"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738" name="Slide Number Placeholder 3"/>
          <p:cNvSpPr>
            <a:spLocks noGrp="1"/>
          </p:cNvSpPr>
          <p:nvPr>
            <p:ph type="sldNum" sz="quarter" idx="5"/>
          </p:nvPr>
        </p:nvSpPr>
        <p:spPr bwMode="auto">
          <a:noFill/>
          <a:ln>
            <a:miter lim="800000"/>
            <a:headEnd/>
            <a:tailEnd/>
          </a:ln>
        </p:spPr>
        <p:txBody>
          <a:bodyPr/>
          <a:p>
            <a:fld id="{94D18D22-9F04-48EC-BA52-CB38F04CB016}" type="slidenum">
              <a:rPr altLang="en-US" lang="en-US"/>
              <a:t>33</a:t>
            </a:fld>
            <a:endParaRPr altLang="en-US"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45" name=""/>
        <p:cNvGrpSpPr/>
        <p:nvPr/>
      </p:nvGrpSpPr>
      <p:grpSpPr>
        <a:xfrm>
          <a:off x="0" y="0"/>
          <a:ext cx="0" cy="0"/>
          <a:chOff x="0" y="0"/>
          <a:chExt cx="0" cy="0"/>
        </a:xfrm>
      </p:grpSpPr>
      <p:sp>
        <p:nvSpPr>
          <p:cNvPr id="1048742" name="Slide Image Placeholder 1"/>
          <p:cNvSpPr>
            <a:spLocks noChangeAspect="1" noRot="1" noGrp="1" noTextEdit="1"/>
          </p:cNvSpPr>
          <p:nvPr>
            <p:ph type="sldImg"/>
          </p:nvPr>
        </p:nvSpPr>
        <p:spPr bwMode="auto">
          <a:noFill/>
          <a:ln>
            <a:solidFill>
              <a:srgbClr val="000000"/>
            </a:solidFill>
            <a:miter lim="800000"/>
            <a:headEnd/>
            <a:tailEnd/>
          </a:ln>
        </p:spPr>
      </p:sp>
      <p:sp>
        <p:nvSpPr>
          <p:cNvPr id="1048743" name="Notes Placeholder 2"/>
          <p:cNvSpPr>
            <a:spLocks noGrp="1"/>
          </p:cNvSpPr>
          <p:nvPr>
            <p:ph type="body" idx="1"/>
          </p:nvPr>
        </p:nvSpPr>
        <p:spPr bwMode="auto">
          <a:noFill/>
        </p:spPr>
        <p:txBody>
          <a:bodyPr anchor="t" anchorCtr="0" compatLnSpc="1" numCol="1" wrap="square">
            <a:prstTxWarp prst="textNoShape"/>
          </a:bodyPr>
          <a:p>
            <a:r>
              <a:rPr altLang="en-US" lang="en-US" smtClean="0"/>
              <a:t>Experiment 7.2 – Making a cross-linked polymer – making a polymer from borax and PVA glue.</a:t>
            </a:r>
          </a:p>
        </p:txBody>
      </p:sp>
      <p:sp>
        <p:nvSpPr>
          <p:cNvPr id="1048744" name="Slide Number Placeholder 3"/>
          <p:cNvSpPr>
            <a:spLocks noGrp="1"/>
          </p:cNvSpPr>
          <p:nvPr>
            <p:ph type="sldNum" sz="quarter" idx="5"/>
          </p:nvPr>
        </p:nvSpPr>
        <p:spPr bwMode="auto">
          <a:noFill/>
          <a:ln>
            <a:miter lim="800000"/>
            <a:headEnd/>
            <a:tailEnd/>
          </a:ln>
        </p:spPr>
        <p:txBody>
          <a:bodyPr/>
          <a:p>
            <a:fld id="{C4B9A343-B4CE-4C31-A701-8D883F8DBD39}" type="slidenum">
              <a:rPr altLang="en-US" lang="en-US"/>
              <a:t>34</a:t>
            </a:fld>
            <a:endParaRPr altLang="en-US"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48" name=""/>
        <p:cNvGrpSpPr/>
        <p:nvPr/>
      </p:nvGrpSpPr>
      <p:grpSpPr>
        <a:xfrm>
          <a:off x="0" y="0"/>
          <a:ext cx="0" cy="0"/>
          <a:chOff x="0" y="0"/>
          <a:chExt cx="0" cy="0"/>
        </a:xfrm>
      </p:grpSpPr>
      <p:sp>
        <p:nvSpPr>
          <p:cNvPr id="1048748" name="Slide Image Placeholder 1"/>
          <p:cNvSpPr>
            <a:spLocks noChangeAspect="1" noRot="1" noGrp="1" noTextEdit="1"/>
          </p:cNvSpPr>
          <p:nvPr>
            <p:ph type="sldImg"/>
          </p:nvPr>
        </p:nvSpPr>
        <p:spPr bwMode="auto">
          <a:noFill/>
          <a:ln>
            <a:solidFill>
              <a:srgbClr val="000000"/>
            </a:solidFill>
            <a:miter lim="800000"/>
            <a:headEnd/>
            <a:tailEnd/>
          </a:ln>
        </p:spPr>
      </p:sp>
      <p:sp>
        <p:nvSpPr>
          <p:cNvPr id="1048749" name="Notes Placeholder 2"/>
          <p:cNvSpPr>
            <a:spLocks noGrp="1"/>
          </p:cNvSpPr>
          <p:nvPr>
            <p:ph type="body" idx="1"/>
          </p:nvPr>
        </p:nvSpPr>
        <p:spPr bwMode="auto">
          <a:noFill/>
        </p:spPr>
        <p:txBody>
          <a:bodyPr anchor="t" anchorCtr="0" compatLnSpc="1" numCol="1" wrap="square">
            <a:prstTxWarp prst="textNoShape"/>
          </a:bodyPr>
          <a:p>
            <a:r>
              <a:rPr altLang="en-US" lang="en-US" smtClean="0"/>
              <a:t>Investigation 7.1 – Identifying platsics by their density.</a:t>
            </a:r>
          </a:p>
        </p:txBody>
      </p:sp>
      <p:sp>
        <p:nvSpPr>
          <p:cNvPr id="1048750" name="Slide Number Placeholder 3"/>
          <p:cNvSpPr>
            <a:spLocks noGrp="1"/>
          </p:cNvSpPr>
          <p:nvPr>
            <p:ph type="sldNum" sz="quarter" idx="5"/>
          </p:nvPr>
        </p:nvSpPr>
        <p:spPr bwMode="auto">
          <a:noFill/>
          <a:ln>
            <a:miter lim="800000"/>
            <a:headEnd/>
            <a:tailEnd/>
          </a:ln>
        </p:spPr>
        <p:txBody>
          <a:bodyPr/>
          <a:p>
            <a:fld id="{47044FB5-D433-4418-AB78-84A1D38EF0F8}" type="slidenum">
              <a:rPr altLang="en-US" lang="en-US"/>
              <a:t>35</a:t>
            </a:fld>
            <a:endParaRPr altLang="en-US"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51" name=""/>
        <p:cNvGrpSpPr/>
        <p:nvPr/>
      </p:nvGrpSpPr>
      <p:grpSpPr>
        <a:xfrm>
          <a:off x="0" y="0"/>
          <a:ext cx="0" cy="0"/>
          <a:chOff x="0" y="0"/>
          <a:chExt cx="0" cy="0"/>
        </a:xfrm>
      </p:grpSpPr>
      <p:sp>
        <p:nvSpPr>
          <p:cNvPr id="1048753" name="Slide Image Placeholder 1"/>
          <p:cNvSpPr>
            <a:spLocks noChangeAspect="1" noRot="1" noGrp="1" noTextEdit="1"/>
          </p:cNvSpPr>
          <p:nvPr>
            <p:ph type="sldImg"/>
          </p:nvPr>
        </p:nvSpPr>
        <p:spPr bwMode="auto">
          <a:noFill/>
          <a:ln>
            <a:solidFill>
              <a:srgbClr val="000000"/>
            </a:solidFill>
            <a:miter lim="800000"/>
            <a:headEnd/>
            <a:tailEnd/>
          </a:ln>
        </p:spPr>
      </p:sp>
      <p:sp>
        <p:nvSpPr>
          <p:cNvPr id="1048754"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755" name="Slide Number Placeholder 3"/>
          <p:cNvSpPr>
            <a:spLocks noGrp="1"/>
          </p:cNvSpPr>
          <p:nvPr>
            <p:ph type="sldNum" sz="quarter" idx="5"/>
          </p:nvPr>
        </p:nvSpPr>
        <p:spPr bwMode="auto">
          <a:noFill/>
          <a:ln>
            <a:miter lim="800000"/>
            <a:headEnd/>
            <a:tailEnd/>
          </a:ln>
        </p:spPr>
        <p:txBody>
          <a:bodyPr/>
          <a:p>
            <a:fld id="{4396B28F-5827-4048-9EFC-BD9978935491}" type="slidenum">
              <a:rPr altLang="en-US" lang="en-US"/>
              <a:t>36</a:t>
            </a:fld>
            <a:endParaRPr altLang="en-US"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54" name=""/>
        <p:cNvGrpSpPr/>
        <p:nvPr/>
      </p:nvGrpSpPr>
      <p:grpSpPr>
        <a:xfrm>
          <a:off x="0" y="0"/>
          <a:ext cx="0" cy="0"/>
          <a:chOff x="0" y="0"/>
          <a:chExt cx="0" cy="0"/>
        </a:xfrm>
      </p:grpSpPr>
      <p:sp>
        <p:nvSpPr>
          <p:cNvPr id="1048759" name="Slide Image Placeholder 1"/>
          <p:cNvSpPr>
            <a:spLocks noChangeAspect="1" noRot="1" noGrp="1" noTextEdit="1"/>
          </p:cNvSpPr>
          <p:nvPr>
            <p:ph type="sldImg"/>
          </p:nvPr>
        </p:nvSpPr>
        <p:spPr bwMode="auto">
          <a:noFill/>
          <a:ln>
            <a:solidFill>
              <a:srgbClr val="000000"/>
            </a:solidFill>
            <a:miter lim="800000"/>
            <a:headEnd/>
            <a:tailEnd/>
          </a:ln>
        </p:spPr>
      </p:sp>
      <p:sp>
        <p:nvSpPr>
          <p:cNvPr id="1048760"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761" name="Slide Number Placeholder 3"/>
          <p:cNvSpPr>
            <a:spLocks noGrp="1"/>
          </p:cNvSpPr>
          <p:nvPr>
            <p:ph type="sldNum" sz="quarter" idx="5"/>
          </p:nvPr>
        </p:nvSpPr>
        <p:spPr bwMode="auto">
          <a:noFill/>
          <a:ln>
            <a:miter lim="800000"/>
            <a:headEnd/>
            <a:tailEnd/>
          </a:ln>
        </p:spPr>
        <p:txBody>
          <a:bodyPr/>
          <a:p>
            <a:fld id="{A227D23D-93F8-41FA-978B-CC6D29FA21F6}" type="slidenum">
              <a:rPr altLang="en-US" lang="en-US"/>
              <a:t>37</a:t>
            </a:fld>
            <a:endParaRPr altLang="en-US"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93" name=""/>
        <p:cNvGrpSpPr/>
        <p:nvPr/>
      </p:nvGrpSpPr>
      <p:grpSpPr>
        <a:xfrm>
          <a:off x="0" y="0"/>
          <a:ext cx="0" cy="0"/>
          <a:chOff x="0" y="0"/>
          <a:chExt cx="0" cy="0"/>
        </a:xfrm>
      </p:grpSpPr>
      <p:sp>
        <p:nvSpPr>
          <p:cNvPr id="1048628" name="Slide Image Placeholder 1"/>
          <p:cNvSpPr>
            <a:spLocks noChangeAspect="1" noRot="1" noGrp="1" noTextEdit="1"/>
          </p:cNvSpPr>
          <p:nvPr>
            <p:ph type="sldImg"/>
          </p:nvPr>
        </p:nvSpPr>
        <p:spPr bwMode="auto">
          <a:noFill/>
          <a:ln>
            <a:solidFill>
              <a:srgbClr val="000000"/>
            </a:solidFill>
            <a:miter lim="800000"/>
            <a:headEnd/>
            <a:tailEnd/>
          </a:ln>
        </p:spPr>
      </p:sp>
      <p:sp>
        <p:nvSpPr>
          <p:cNvPr id="1048629"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630" name="Slide Number Placeholder 3"/>
          <p:cNvSpPr>
            <a:spLocks noGrp="1"/>
          </p:cNvSpPr>
          <p:nvPr>
            <p:ph type="sldNum" sz="quarter" idx="5"/>
          </p:nvPr>
        </p:nvSpPr>
        <p:spPr bwMode="auto">
          <a:noFill/>
          <a:ln>
            <a:miter lim="800000"/>
            <a:headEnd/>
            <a:tailEnd/>
          </a:ln>
        </p:spPr>
        <p:txBody>
          <a:bodyPr/>
          <a:p>
            <a:fld id="{69512F8A-DD65-4856-BD49-6D3824A83938}" type="slidenum">
              <a:rPr altLang="en-US" lang="en-US"/>
              <a:t>10</a:t>
            </a:fld>
            <a:endParaRPr altLang="en-US"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57" name=""/>
        <p:cNvGrpSpPr/>
        <p:nvPr/>
      </p:nvGrpSpPr>
      <p:grpSpPr>
        <a:xfrm>
          <a:off x="0" y="0"/>
          <a:ext cx="0" cy="0"/>
          <a:chOff x="0" y="0"/>
          <a:chExt cx="0" cy="0"/>
        </a:xfrm>
      </p:grpSpPr>
      <p:sp>
        <p:nvSpPr>
          <p:cNvPr id="1048765" name="Slide Image Placeholder 1"/>
          <p:cNvSpPr>
            <a:spLocks noChangeAspect="1" noRot="1" noGrp="1" noTextEdit="1"/>
          </p:cNvSpPr>
          <p:nvPr>
            <p:ph type="sldImg"/>
          </p:nvPr>
        </p:nvSpPr>
        <p:spPr bwMode="auto">
          <a:noFill/>
          <a:ln>
            <a:solidFill>
              <a:srgbClr val="000000"/>
            </a:solidFill>
            <a:miter lim="800000"/>
            <a:headEnd/>
            <a:tailEnd/>
          </a:ln>
        </p:spPr>
      </p:sp>
      <p:sp>
        <p:nvSpPr>
          <p:cNvPr id="1048766"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767" name="Slide Number Placeholder 3"/>
          <p:cNvSpPr>
            <a:spLocks noGrp="1"/>
          </p:cNvSpPr>
          <p:nvPr>
            <p:ph type="sldNum" sz="quarter" idx="5"/>
          </p:nvPr>
        </p:nvSpPr>
        <p:spPr bwMode="auto">
          <a:noFill/>
          <a:ln>
            <a:miter lim="800000"/>
            <a:headEnd/>
            <a:tailEnd/>
          </a:ln>
        </p:spPr>
        <p:txBody>
          <a:bodyPr/>
          <a:p>
            <a:fld id="{8A37F706-630C-43B0-B5C0-49DA209517AB}" type="slidenum">
              <a:rPr altLang="en-US" lang="en-US"/>
              <a:t>38</a:t>
            </a:fld>
            <a:endParaRPr altLang="en-US"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60" name=""/>
        <p:cNvGrpSpPr/>
        <p:nvPr/>
      </p:nvGrpSpPr>
      <p:grpSpPr>
        <a:xfrm>
          <a:off x="0" y="0"/>
          <a:ext cx="0" cy="0"/>
          <a:chOff x="0" y="0"/>
          <a:chExt cx="0" cy="0"/>
        </a:xfrm>
      </p:grpSpPr>
      <p:sp>
        <p:nvSpPr>
          <p:cNvPr id="1048770" name="Slide Image Placeholder 1"/>
          <p:cNvSpPr>
            <a:spLocks noChangeAspect="1" noRot="1" noGrp="1" noTextEdit="1"/>
          </p:cNvSpPr>
          <p:nvPr>
            <p:ph type="sldImg"/>
          </p:nvPr>
        </p:nvSpPr>
        <p:spPr bwMode="auto">
          <a:noFill/>
          <a:ln>
            <a:solidFill>
              <a:srgbClr val="000000"/>
            </a:solidFill>
            <a:miter lim="800000"/>
            <a:headEnd/>
            <a:tailEnd/>
          </a:ln>
        </p:spPr>
      </p:sp>
      <p:sp>
        <p:nvSpPr>
          <p:cNvPr id="1048771"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772" name="Slide Number Placeholder 3"/>
          <p:cNvSpPr>
            <a:spLocks noGrp="1"/>
          </p:cNvSpPr>
          <p:nvPr>
            <p:ph type="sldNum" sz="quarter" idx="5"/>
          </p:nvPr>
        </p:nvSpPr>
        <p:spPr bwMode="auto">
          <a:noFill/>
          <a:ln>
            <a:miter lim="800000"/>
            <a:headEnd/>
            <a:tailEnd/>
          </a:ln>
        </p:spPr>
        <p:txBody>
          <a:bodyPr/>
          <a:p>
            <a:fld id="{39705448-2BAC-48EE-83F3-E674E650ED4F}" type="slidenum">
              <a:rPr altLang="en-US" lang="en-US"/>
              <a:t>39</a:t>
            </a:fld>
            <a:endParaRPr altLang="en-US"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63" name=""/>
        <p:cNvGrpSpPr/>
        <p:nvPr/>
      </p:nvGrpSpPr>
      <p:grpSpPr>
        <a:xfrm>
          <a:off x="0" y="0"/>
          <a:ext cx="0" cy="0"/>
          <a:chOff x="0" y="0"/>
          <a:chExt cx="0" cy="0"/>
        </a:xfrm>
      </p:grpSpPr>
      <p:sp>
        <p:nvSpPr>
          <p:cNvPr id="1048776" name="Slide Image Placeholder 1"/>
          <p:cNvSpPr>
            <a:spLocks noChangeAspect="1" noRot="1" noGrp="1" noTextEdit="1"/>
          </p:cNvSpPr>
          <p:nvPr>
            <p:ph type="sldImg"/>
          </p:nvPr>
        </p:nvSpPr>
        <p:spPr bwMode="auto">
          <a:noFill/>
          <a:ln>
            <a:solidFill>
              <a:srgbClr val="000000"/>
            </a:solidFill>
            <a:miter lim="800000"/>
            <a:headEnd/>
            <a:tailEnd/>
          </a:ln>
        </p:spPr>
      </p:sp>
      <p:sp>
        <p:nvSpPr>
          <p:cNvPr id="1048777"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778" name="Slide Number Placeholder 3"/>
          <p:cNvSpPr>
            <a:spLocks noGrp="1"/>
          </p:cNvSpPr>
          <p:nvPr>
            <p:ph type="sldNum" sz="quarter" idx="5"/>
          </p:nvPr>
        </p:nvSpPr>
        <p:spPr bwMode="auto">
          <a:noFill/>
          <a:ln>
            <a:miter lim="800000"/>
            <a:headEnd/>
            <a:tailEnd/>
          </a:ln>
        </p:spPr>
        <p:txBody>
          <a:bodyPr/>
          <a:p>
            <a:fld id="{CD0F2021-0AB5-4748-A0DA-3DF26CB573BB}" type="slidenum">
              <a:rPr altLang="en-US" lang="en-US"/>
              <a:t>40</a:t>
            </a:fld>
            <a:endParaRPr altLang="en-US"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67" name=""/>
        <p:cNvGrpSpPr/>
        <p:nvPr/>
      </p:nvGrpSpPr>
      <p:grpSpPr>
        <a:xfrm>
          <a:off x="0" y="0"/>
          <a:ext cx="0" cy="0"/>
          <a:chOff x="0" y="0"/>
          <a:chExt cx="0" cy="0"/>
        </a:xfrm>
      </p:grpSpPr>
      <p:sp>
        <p:nvSpPr>
          <p:cNvPr id="1048784" name="Slide Image Placeholder 1"/>
          <p:cNvSpPr>
            <a:spLocks noChangeAspect="1" noRot="1" noGrp="1" noTextEdit="1"/>
          </p:cNvSpPr>
          <p:nvPr>
            <p:ph type="sldImg"/>
          </p:nvPr>
        </p:nvSpPr>
        <p:spPr bwMode="auto">
          <a:noFill/>
          <a:ln>
            <a:solidFill>
              <a:srgbClr val="000000"/>
            </a:solidFill>
            <a:miter lim="800000"/>
            <a:headEnd/>
            <a:tailEnd/>
          </a:ln>
        </p:spPr>
      </p:sp>
      <p:sp>
        <p:nvSpPr>
          <p:cNvPr id="1048785"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786" name="Slide Number Placeholder 3"/>
          <p:cNvSpPr>
            <a:spLocks noGrp="1"/>
          </p:cNvSpPr>
          <p:nvPr>
            <p:ph type="sldNum" sz="quarter" idx="5"/>
          </p:nvPr>
        </p:nvSpPr>
        <p:spPr bwMode="auto">
          <a:noFill/>
          <a:ln>
            <a:miter lim="800000"/>
            <a:headEnd/>
            <a:tailEnd/>
          </a:ln>
        </p:spPr>
        <p:txBody>
          <a:bodyPr/>
          <a:p>
            <a:fld id="{92DCBBAB-2239-43DC-8BED-1FF41592A6C0}" type="slidenum">
              <a:rPr altLang="en-US" lang="en-US"/>
              <a:t>42</a:t>
            </a:fld>
            <a:endParaRPr altLang="en-US"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70" name=""/>
        <p:cNvGrpSpPr/>
        <p:nvPr/>
      </p:nvGrpSpPr>
      <p:grpSpPr>
        <a:xfrm>
          <a:off x="0" y="0"/>
          <a:ext cx="0" cy="0"/>
          <a:chOff x="0" y="0"/>
          <a:chExt cx="0" cy="0"/>
        </a:xfrm>
      </p:grpSpPr>
      <p:sp>
        <p:nvSpPr>
          <p:cNvPr id="1048789" name="Slide Image Placeholder 1"/>
          <p:cNvSpPr>
            <a:spLocks noChangeAspect="1" noRot="1" noGrp="1" noTextEdit="1"/>
          </p:cNvSpPr>
          <p:nvPr>
            <p:ph type="sldImg"/>
          </p:nvPr>
        </p:nvSpPr>
        <p:spPr bwMode="auto">
          <a:noFill/>
          <a:ln>
            <a:solidFill>
              <a:srgbClr val="000000"/>
            </a:solidFill>
            <a:miter lim="800000"/>
            <a:headEnd/>
            <a:tailEnd/>
          </a:ln>
        </p:spPr>
      </p:sp>
      <p:sp>
        <p:nvSpPr>
          <p:cNvPr id="1048790"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791" name="Slide Number Placeholder 3"/>
          <p:cNvSpPr>
            <a:spLocks noGrp="1"/>
          </p:cNvSpPr>
          <p:nvPr>
            <p:ph type="sldNum" sz="quarter" idx="5"/>
          </p:nvPr>
        </p:nvSpPr>
        <p:spPr bwMode="auto">
          <a:noFill/>
          <a:ln>
            <a:miter lim="800000"/>
            <a:headEnd/>
            <a:tailEnd/>
          </a:ln>
        </p:spPr>
        <p:txBody>
          <a:bodyPr/>
          <a:p>
            <a:fld id="{60EB5F2B-3C4F-494F-8B6A-FEDA934F259F}" type="slidenum">
              <a:rPr altLang="en-US" lang="en-US"/>
              <a:t>43</a:t>
            </a:fld>
            <a:endParaRPr altLang="en-US"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73" name=""/>
        <p:cNvGrpSpPr/>
        <p:nvPr/>
      </p:nvGrpSpPr>
      <p:grpSpPr>
        <a:xfrm>
          <a:off x="0" y="0"/>
          <a:ext cx="0" cy="0"/>
          <a:chOff x="0" y="0"/>
          <a:chExt cx="0" cy="0"/>
        </a:xfrm>
      </p:grpSpPr>
      <p:sp>
        <p:nvSpPr>
          <p:cNvPr id="1048795" name="Slide Image Placeholder 1"/>
          <p:cNvSpPr>
            <a:spLocks noChangeAspect="1" noRot="1" noGrp="1" noTextEdit="1"/>
          </p:cNvSpPr>
          <p:nvPr>
            <p:ph type="sldImg"/>
          </p:nvPr>
        </p:nvSpPr>
        <p:spPr bwMode="auto">
          <a:noFill/>
          <a:ln>
            <a:solidFill>
              <a:srgbClr val="000000"/>
            </a:solidFill>
            <a:miter lim="800000"/>
            <a:headEnd/>
            <a:tailEnd/>
          </a:ln>
        </p:spPr>
      </p:sp>
      <p:sp>
        <p:nvSpPr>
          <p:cNvPr id="1048796"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797" name="Slide Number Placeholder 3"/>
          <p:cNvSpPr>
            <a:spLocks noGrp="1"/>
          </p:cNvSpPr>
          <p:nvPr>
            <p:ph type="sldNum" sz="quarter" idx="5"/>
          </p:nvPr>
        </p:nvSpPr>
        <p:spPr bwMode="auto">
          <a:noFill/>
          <a:ln>
            <a:miter lim="800000"/>
            <a:headEnd/>
            <a:tailEnd/>
          </a:ln>
        </p:spPr>
        <p:txBody>
          <a:bodyPr/>
          <a:p>
            <a:fld id="{EFABC52E-151A-4B0A-A8C3-D9B98CA9507E}" type="slidenum">
              <a:rPr altLang="en-US" lang="en-US"/>
              <a:t>44</a:t>
            </a:fld>
            <a:endParaRPr altLang="en-US"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76" name=""/>
        <p:cNvGrpSpPr/>
        <p:nvPr/>
      </p:nvGrpSpPr>
      <p:grpSpPr>
        <a:xfrm>
          <a:off x="0" y="0"/>
          <a:ext cx="0" cy="0"/>
          <a:chOff x="0" y="0"/>
          <a:chExt cx="0" cy="0"/>
        </a:xfrm>
      </p:grpSpPr>
      <p:sp>
        <p:nvSpPr>
          <p:cNvPr id="1048800" name="Slide Image Placeholder 1"/>
          <p:cNvSpPr>
            <a:spLocks noChangeAspect="1" noRot="1" noGrp="1" noTextEdit="1"/>
          </p:cNvSpPr>
          <p:nvPr>
            <p:ph type="sldImg"/>
          </p:nvPr>
        </p:nvSpPr>
        <p:spPr bwMode="auto">
          <a:noFill/>
          <a:ln>
            <a:solidFill>
              <a:srgbClr val="000000"/>
            </a:solidFill>
            <a:miter lim="800000"/>
            <a:headEnd/>
            <a:tailEnd/>
          </a:ln>
        </p:spPr>
      </p:sp>
      <p:sp>
        <p:nvSpPr>
          <p:cNvPr id="1048801"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802" name="Slide Number Placeholder 3"/>
          <p:cNvSpPr>
            <a:spLocks noGrp="1"/>
          </p:cNvSpPr>
          <p:nvPr>
            <p:ph type="sldNum" sz="quarter" idx="5"/>
          </p:nvPr>
        </p:nvSpPr>
        <p:spPr bwMode="auto">
          <a:noFill/>
          <a:ln>
            <a:miter lim="800000"/>
            <a:headEnd/>
            <a:tailEnd/>
          </a:ln>
        </p:spPr>
        <p:txBody>
          <a:bodyPr/>
          <a:p>
            <a:fld id="{ABB949C6-78A0-484C-80EC-F1FF3F2104B6}" type="slidenum">
              <a:rPr altLang="en-US" lang="en-US"/>
              <a:t>45</a:t>
            </a:fld>
            <a:endParaRPr altLang="en-US"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79" name=""/>
        <p:cNvGrpSpPr/>
        <p:nvPr/>
      </p:nvGrpSpPr>
      <p:grpSpPr>
        <a:xfrm>
          <a:off x="0" y="0"/>
          <a:ext cx="0" cy="0"/>
          <a:chOff x="0" y="0"/>
          <a:chExt cx="0" cy="0"/>
        </a:xfrm>
      </p:grpSpPr>
      <p:sp>
        <p:nvSpPr>
          <p:cNvPr id="1048806" name="Slide Image Placeholder 1"/>
          <p:cNvSpPr>
            <a:spLocks noChangeAspect="1" noRot="1" noGrp="1" noTextEdit="1"/>
          </p:cNvSpPr>
          <p:nvPr>
            <p:ph type="sldImg"/>
          </p:nvPr>
        </p:nvSpPr>
        <p:spPr bwMode="auto">
          <a:noFill/>
          <a:ln>
            <a:solidFill>
              <a:srgbClr val="000000"/>
            </a:solidFill>
            <a:miter lim="800000"/>
            <a:headEnd/>
            <a:tailEnd/>
          </a:ln>
        </p:spPr>
      </p:sp>
      <p:sp>
        <p:nvSpPr>
          <p:cNvPr id="1048807"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808" name="Slide Number Placeholder 3"/>
          <p:cNvSpPr>
            <a:spLocks noGrp="1"/>
          </p:cNvSpPr>
          <p:nvPr>
            <p:ph type="sldNum" sz="quarter" idx="5"/>
          </p:nvPr>
        </p:nvSpPr>
        <p:spPr bwMode="auto">
          <a:noFill/>
          <a:ln>
            <a:miter lim="800000"/>
            <a:headEnd/>
            <a:tailEnd/>
          </a:ln>
        </p:spPr>
        <p:txBody>
          <a:bodyPr/>
          <a:p>
            <a:fld id="{CDDF7F47-BB98-4032-8C2B-1C506C40C992}" type="slidenum">
              <a:rPr altLang="en-US" lang="en-US"/>
              <a:t>46</a:t>
            </a:fld>
            <a:endParaRPr altLang="en-US"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82" name=""/>
        <p:cNvGrpSpPr/>
        <p:nvPr/>
      </p:nvGrpSpPr>
      <p:grpSpPr>
        <a:xfrm>
          <a:off x="0" y="0"/>
          <a:ext cx="0" cy="0"/>
          <a:chOff x="0" y="0"/>
          <a:chExt cx="0" cy="0"/>
        </a:xfrm>
      </p:grpSpPr>
      <p:sp>
        <p:nvSpPr>
          <p:cNvPr id="1048812" name="Slide Image Placeholder 1"/>
          <p:cNvSpPr>
            <a:spLocks noChangeAspect="1" noRot="1" noGrp="1" noTextEdit="1"/>
          </p:cNvSpPr>
          <p:nvPr>
            <p:ph type="sldImg"/>
          </p:nvPr>
        </p:nvSpPr>
        <p:spPr bwMode="auto">
          <a:noFill/>
          <a:ln>
            <a:solidFill>
              <a:srgbClr val="000000"/>
            </a:solidFill>
            <a:miter lim="800000"/>
            <a:headEnd/>
            <a:tailEnd/>
          </a:ln>
        </p:spPr>
      </p:sp>
      <p:sp>
        <p:nvSpPr>
          <p:cNvPr id="1048813"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814" name="Slide Number Placeholder 3"/>
          <p:cNvSpPr>
            <a:spLocks noGrp="1"/>
          </p:cNvSpPr>
          <p:nvPr>
            <p:ph type="sldNum" sz="quarter" idx="5"/>
          </p:nvPr>
        </p:nvSpPr>
        <p:spPr bwMode="auto">
          <a:noFill/>
          <a:ln>
            <a:miter lim="800000"/>
            <a:headEnd/>
            <a:tailEnd/>
          </a:ln>
        </p:spPr>
        <p:txBody>
          <a:bodyPr/>
          <a:p>
            <a:fld id="{666F2764-8560-4E13-9282-B879E89B6A53}" type="slidenum">
              <a:rPr altLang="en-US" lang="en-US"/>
              <a:t>47</a:t>
            </a:fld>
            <a:endParaRPr altLang="en-US"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85" name=""/>
        <p:cNvGrpSpPr/>
        <p:nvPr/>
      </p:nvGrpSpPr>
      <p:grpSpPr>
        <a:xfrm>
          <a:off x="0" y="0"/>
          <a:ext cx="0" cy="0"/>
          <a:chOff x="0" y="0"/>
          <a:chExt cx="0" cy="0"/>
        </a:xfrm>
      </p:grpSpPr>
      <p:sp>
        <p:nvSpPr>
          <p:cNvPr id="1048817" name="Slide Image Placeholder 1"/>
          <p:cNvSpPr>
            <a:spLocks noChangeAspect="1" noRot="1" noGrp="1" noTextEdit="1"/>
          </p:cNvSpPr>
          <p:nvPr>
            <p:ph type="sldImg"/>
          </p:nvPr>
        </p:nvSpPr>
        <p:spPr bwMode="auto">
          <a:noFill/>
          <a:ln>
            <a:solidFill>
              <a:srgbClr val="000000"/>
            </a:solidFill>
            <a:miter lim="800000"/>
            <a:headEnd/>
            <a:tailEnd/>
          </a:ln>
        </p:spPr>
      </p:sp>
      <p:sp>
        <p:nvSpPr>
          <p:cNvPr id="1048818"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819" name="Slide Number Placeholder 3"/>
          <p:cNvSpPr>
            <a:spLocks noGrp="1"/>
          </p:cNvSpPr>
          <p:nvPr>
            <p:ph type="sldNum" sz="quarter" idx="5"/>
          </p:nvPr>
        </p:nvSpPr>
        <p:spPr bwMode="auto">
          <a:noFill/>
          <a:ln>
            <a:miter lim="800000"/>
            <a:headEnd/>
            <a:tailEnd/>
          </a:ln>
        </p:spPr>
        <p:txBody>
          <a:bodyPr/>
          <a:p>
            <a:fld id="{3F5A54DB-A237-4A3B-A170-0A8BF4710DE8}" type="slidenum">
              <a:rPr altLang="en-US" lang="en-US"/>
              <a:t>48</a:t>
            </a:fld>
            <a:endParaRPr altLang="en-US"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96" name=""/>
        <p:cNvGrpSpPr/>
        <p:nvPr/>
      </p:nvGrpSpPr>
      <p:grpSpPr>
        <a:xfrm>
          <a:off x="0" y="0"/>
          <a:ext cx="0" cy="0"/>
          <a:chOff x="0" y="0"/>
          <a:chExt cx="0" cy="0"/>
        </a:xfrm>
      </p:grpSpPr>
      <p:sp>
        <p:nvSpPr>
          <p:cNvPr id="1048634" name="Slide Image Placeholder 1"/>
          <p:cNvSpPr>
            <a:spLocks noChangeAspect="1" noRot="1" noGrp="1" noTextEdit="1"/>
          </p:cNvSpPr>
          <p:nvPr>
            <p:ph type="sldImg"/>
          </p:nvPr>
        </p:nvSpPr>
        <p:spPr bwMode="auto">
          <a:noFill/>
          <a:ln>
            <a:solidFill>
              <a:srgbClr val="000000"/>
            </a:solidFill>
            <a:miter lim="800000"/>
            <a:headEnd/>
            <a:tailEnd/>
          </a:ln>
        </p:spPr>
      </p:sp>
      <p:sp>
        <p:nvSpPr>
          <p:cNvPr id="1048635"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636" name="Slide Number Placeholder 3"/>
          <p:cNvSpPr>
            <a:spLocks noGrp="1"/>
          </p:cNvSpPr>
          <p:nvPr>
            <p:ph type="sldNum" sz="quarter" idx="5"/>
          </p:nvPr>
        </p:nvSpPr>
        <p:spPr bwMode="auto">
          <a:noFill/>
          <a:ln>
            <a:miter lim="800000"/>
            <a:headEnd/>
            <a:tailEnd/>
          </a:ln>
        </p:spPr>
        <p:txBody>
          <a:bodyPr/>
          <a:p>
            <a:fld id="{B54A35D6-155A-45B2-AF53-BFCFFA75F748}" type="slidenum">
              <a:rPr altLang="en-US" lang="en-US"/>
              <a:t>11</a:t>
            </a:fld>
            <a:endParaRPr altLang="en-US"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88" name=""/>
        <p:cNvGrpSpPr/>
        <p:nvPr/>
      </p:nvGrpSpPr>
      <p:grpSpPr>
        <a:xfrm>
          <a:off x="0" y="0"/>
          <a:ext cx="0" cy="0"/>
          <a:chOff x="0" y="0"/>
          <a:chExt cx="0" cy="0"/>
        </a:xfrm>
      </p:grpSpPr>
      <p:sp>
        <p:nvSpPr>
          <p:cNvPr id="1048823" name="Slide Image Placeholder 1"/>
          <p:cNvSpPr>
            <a:spLocks noChangeAspect="1" noRot="1" noGrp="1" noTextEdit="1"/>
          </p:cNvSpPr>
          <p:nvPr>
            <p:ph type="sldImg"/>
          </p:nvPr>
        </p:nvSpPr>
        <p:spPr bwMode="auto">
          <a:noFill/>
          <a:ln>
            <a:solidFill>
              <a:srgbClr val="000000"/>
            </a:solidFill>
            <a:miter lim="800000"/>
            <a:headEnd/>
            <a:tailEnd/>
          </a:ln>
        </p:spPr>
      </p:sp>
      <p:sp>
        <p:nvSpPr>
          <p:cNvPr id="1048824"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825" name="Slide Number Placeholder 3"/>
          <p:cNvSpPr>
            <a:spLocks noGrp="1"/>
          </p:cNvSpPr>
          <p:nvPr>
            <p:ph type="sldNum" sz="quarter" idx="5"/>
          </p:nvPr>
        </p:nvSpPr>
        <p:spPr bwMode="auto">
          <a:noFill/>
          <a:ln>
            <a:miter lim="800000"/>
            <a:headEnd/>
            <a:tailEnd/>
          </a:ln>
        </p:spPr>
        <p:txBody>
          <a:bodyPr/>
          <a:p>
            <a:fld id="{46AB7EE9-5EAA-4F67-8D4F-71ED4C698942}" type="slidenum">
              <a:rPr altLang="en-US" lang="en-US"/>
              <a:t>49</a:t>
            </a:fld>
            <a:endParaRPr altLang="en-US"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91" name=""/>
        <p:cNvGrpSpPr/>
        <p:nvPr/>
      </p:nvGrpSpPr>
      <p:grpSpPr>
        <a:xfrm>
          <a:off x="0" y="0"/>
          <a:ext cx="0" cy="0"/>
          <a:chOff x="0" y="0"/>
          <a:chExt cx="0" cy="0"/>
        </a:xfrm>
      </p:grpSpPr>
      <p:sp>
        <p:nvSpPr>
          <p:cNvPr id="1048829" name="Slide Image Placeholder 1"/>
          <p:cNvSpPr>
            <a:spLocks noChangeAspect="1" noRot="1" noGrp="1" noTextEdit="1"/>
          </p:cNvSpPr>
          <p:nvPr>
            <p:ph type="sldImg"/>
          </p:nvPr>
        </p:nvSpPr>
        <p:spPr bwMode="auto">
          <a:noFill/>
          <a:ln>
            <a:solidFill>
              <a:srgbClr val="000000"/>
            </a:solidFill>
            <a:miter lim="800000"/>
            <a:headEnd/>
            <a:tailEnd/>
          </a:ln>
        </p:spPr>
      </p:sp>
      <p:sp>
        <p:nvSpPr>
          <p:cNvPr id="1048830"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831" name="Slide Number Placeholder 3"/>
          <p:cNvSpPr>
            <a:spLocks noGrp="1"/>
          </p:cNvSpPr>
          <p:nvPr>
            <p:ph type="sldNum" sz="quarter" idx="5"/>
          </p:nvPr>
        </p:nvSpPr>
        <p:spPr bwMode="auto">
          <a:noFill/>
          <a:ln>
            <a:miter lim="800000"/>
            <a:headEnd/>
            <a:tailEnd/>
          </a:ln>
        </p:spPr>
        <p:txBody>
          <a:bodyPr/>
          <a:p>
            <a:fld id="{891B4532-C021-4164-B46F-6B0B05E65644}" type="slidenum">
              <a:rPr altLang="en-US" lang="en-US"/>
              <a:t>50</a:t>
            </a:fld>
            <a:endParaRPr altLang="en-US"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94" name=""/>
        <p:cNvGrpSpPr/>
        <p:nvPr/>
      </p:nvGrpSpPr>
      <p:grpSpPr>
        <a:xfrm>
          <a:off x="0" y="0"/>
          <a:ext cx="0" cy="0"/>
          <a:chOff x="0" y="0"/>
          <a:chExt cx="0" cy="0"/>
        </a:xfrm>
      </p:grpSpPr>
      <p:sp>
        <p:nvSpPr>
          <p:cNvPr id="1048835" name="Slide Image Placeholder 1"/>
          <p:cNvSpPr>
            <a:spLocks noChangeAspect="1" noRot="1" noGrp="1" noTextEdit="1"/>
          </p:cNvSpPr>
          <p:nvPr>
            <p:ph type="sldImg"/>
          </p:nvPr>
        </p:nvSpPr>
        <p:spPr bwMode="auto">
          <a:noFill/>
          <a:ln>
            <a:solidFill>
              <a:srgbClr val="000000"/>
            </a:solidFill>
            <a:miter lim="800000"/>
            <a:headEnd/>
            <a:tailEnd/>
          </a:ln>
        </p:spPr>
      </p:sp>
      <p:sp>
        <p:nvSpPr>
          <p:cNvPr id="1048836"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837" name="Slide Number Placeholder 3"/>
          <p:cNvSpPr>
            <a:spLocks noGrp="1"/>
          </p:cNvSpPr>
          <p:nvPr>
            <p:ph type="sldNum" sz="quarter" idx="5"/>
          </p:nvPr>
        </p:nvSpPr>
        <p:spPr bwMode="auto">
          <a:noFill/>
          <a:ln>
            <a:miter lim="800000"/>
            <a:headEnd/>
            <a:tailEnd/>
          </a:ln>
        </p:spPr>
        <p:txBody>
          <a:bodyPr/>
          <a:p>
            <a:fld id="{2D5BA84C-CDA2-404D-A762-76B75EB945E3}" type="slidenum">
              <a:rPr altLang="en-US" lang="en-US"/>
              <a:t>51</a:t>
            </a:fld>
            <a:endParaRPr altLang="en-US"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97" name=""/>
        <p:cNvGrpSpPr/>
        <p:nvPr/>
      </p:nvGrpSpPr>
      <p:grpSpPr>
        <a:xfrm>
          <a:off x="0" y="0"/>
          <a:ext cx="0" cy="0"/>
          <a:chOff x="0" y="0"/>
          <a:chExt cx="0" cy="0"/>
        </a:xfrm>
      </p:grpSpPr>
      <p:sp>
        <p:nvSpPr>
          <p:cNvPr id="1048841" name="Slide Image Placeholder 1"/>
          <p:cNvSpPr>
            <a:spLocks noChangeAspect="1" noRot="1" noGrp="1" noTextEdit="1"/>
          </p:cNvSpPr>
          <p:nvPr>
            <p:ph type="sldImg"/>
          </p:nvPr>
        </p:nvSpPr>
        <p:spPr bwMode="auto">
          <a:noFill/>
          <a:ln>
            <a:solidFill>
              <a:srgbClr val="000000"/>
            </a:solidFill>
            <a:miter lim="800000"/>
            <a:headEnd/>
            <a:tailEnd/>
          </a:ln>
        </p:spPr>
      </p:sp>
      <p:sp>
        <p:nvSpPr>
          <p:cNvPr id="1048842"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843" name="Slide Number Placeholder 3"/>
          <p:cNvSpPr>
            <a:spLocks noGrp="1"/>
          </p:cNvSpPr>
          <p:nvPr>
            <p:ph type="sldNum" sz="quarter" idx="5"/>
          </p:nvPr>
        </p:nvSpPr>
        <p:spPr bwMode="auto">
          <a:noFill/>
          <a:ln>
            <a:miter lim="800000"/>
            <a:headEnd/>
            <a:tailEnd/>
          </a:ln>
        </p:spPr>
        <p:txBody>
          <a:bodyPr/>
          <a:p>
            <a:fld id="{DE0B44B1-A80F-4A8D-8412-995A48D7B7A2}" type="slidenum">
              <a:rPr altLang="en-US" lang="en-US"/>
              <a:t>52</a:t>
            </a:fld>
            <a:endParaRPr altLang="en-US"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200" name=""/>
        <p:cNvGrpSpPr/>
        <p:nvPr/>
      </p:nvGrpSpPr>
      <p:grpSpPr>
        <a:xfrm>
          <a:off x="0" y="0"/>
          <a:ext cx="0" cy="0"/>
          <a:chOff x="0" y="0"/>
          <a:chExt cx="0" cy="0"/>
        </a:xfrm>
      </p:grpSpPr>
      <p:sp>
        <p:nvSpPr>
          <p:cNvPr id="1048847" name="Slide Image Placeholder 1"/>
          <p:cNvSpPr>
            <a:spLocks noChangeAspect="1" noRot="1" noGrp="1" noTextEdit="1"/>
          </p:cNvSpPr>
          <p:nvPr>
            <p:ph type="sldImg"/>
          </p:nvPr>
        </p:nvSpPr>
        <p:spPr bwMode="auto">
          <a:noFill/>
          <a:ln>
            <a:solidFill>
              <a:srgbClr val="000000"/>
            </a:solidFill>
            <a:miter lim="800000"/>
            <a:headEnd/>
            <a:tailEnd/>
          </a:ln>
        </p:spPr>
      </p:sp>
      <p:sp>
        <p:nvSpPr>
          <p:cNvPr id="1048848"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849" name="Slide Number Placeholder 3"/>
          <p:cNvSpPr>
            <a:spLocks noGrp="1"/>
          </p:cNvSpPr>
          <p:nvPr>
            <p:ph type="sldNum" sz="quarter" idx="5"/>
          </p:nvPr>
        </p:nvSpPr>
        <p:spPr bwMode="auto">
          <a:noFill/>
          <a:ln>
            <a:miter lim="800000"/>
            <a:headEnd/>
            <a:tailEnd/>
          </a:ln>
        </p:spPr>
        <p:txBody>
          <a:bodyPr/>
          <a:p>
            <a:fld id="{15CF64F0-F578-4522-925B-4E9462A5149D}" type="slidenum">
              <a:rPr altLang="en-US" lang="en-US"/>
              <a:t>53</a:t>
            </a:fld>
            <a:endParaRPr altLang="en-US"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203" name=""/>
        <p:cNvGrpSpPr/>
        <p:nvPr/>
      </p:nvGrpSpPr>
      <p:grpSpPr>
        <a:xfrm>
          <a:off x="0" y="0"/>
          <a:ext cx="0" cy="0"/>
          <a:chOff x="0" y="0"/>
          <a:chExt cx="0" cy="0"/>
        </a:xfrm>
      </p:grpSpPr>
      <p:sp>
        <p:nvSpPr>
          <p:cNvPr id="1048853" name="Slide Image Placeholder 1"/>
          <p:cNvSpPr>
            <a:spLocks noChangeAspect="1" noRot="1" noGrp="1" noTextEdit="1"/>
          </p:cNvSpPr>
          <p:nvPr>
            <p:ph type="sldImg"/>
          </p:nvPr>
        </p:nvSpPr>
        <p:spPr bwMode="auto">
          <a:noFill/>
          <a:ln>
            <a:solidFill>
              <a:srgbClr val="000000"/>
            </a:solidFill>
            <a:miter lim="800000"/>
            <a:headEnd/>
            <a:tailEnd/>
          </a:ln>
        </p:spPr>
      </p:sp>
      <p:sp>
        <p:nvSpPr>
          <p:cNvPr id="1048854"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855" name="Slide Number Placeholder 3"/>
          <p:cNvSpPr>
            <a:spLocks noGrp="1"/>
          </p:cNvSpPr>
          <p:nvPr>
            <p:ph type="sldNum" sz="quarter" idx="5"/>
          </p:nvPr>
        </p:nvSpPr>
        <p:spPr bwMode="auto">
          <a:noFill/>
          <a:ln>
            <a:miter lim="800000"/>
            <a:headEnd/>
            <a:tailEnd/>
          </a:ln>
        </p:spPr>
        <p:txBody>
          <a:bodyPr/>
          <a:p>
            <a:fld id="{4CC9F7C8-7D5B-4C0A-803E-EC17C1E77A4D}" type="slidenum">
              <a:rPr altLang="en-US" lang="en-US"/>
              <a:t>54</a:t>
            </a:fld>
            <a:endParaRPr altLang="en-US"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206" name=""/>
        <p:cNvGrpSpPr/>
        <p:nvPr/>
      </p:nvGrpSpPr>
      <p:grpSpPr>
        <a:xfrm>
          <a:off x="0" y="0"/>
          <a:ext cx="0" cy="0"/>
          <a:chOff x="0" y="0"/>
          <a:chExt cx="0" cy="0"/>
        </a:xfrm>
      </p:grpSpPr>
      <p:sp>
        <p:nvSpPr>
          <p:cNvPr id="1048859" name="Slide Image Placeholder 1"/>
          <p:cNvSpPr>
            <a:spLocks noChangeAspect="1" noRot="1" noGrp="1" noTextEdit="1"/>
          </p:cNvSpPr>
          <p:nvPr>
            <p:ph type="sldImg"/>
          </p:nvPr>
        </p:nvSpPr>
        <p:spPr bwMode="auto">
          <a:noFill/>
          <a:ln>
            <a:solidFill>
              <a:srgbClr val="000000"/>
            </a:solidFill>
            <a:miter lim="800000"/>
            <a:headEnd/>
            <a:tailEnd/>
          </a:ln>
        </p:spPr>
      </p:sp>
      <p:sp>
        <p:nvSpPr>
          <p:cNvPr id="1048860"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861" name="Slide Number Placeholder 3"/>
          <p:cNvSpPr>
            <a:spLocks noGrp="1"/>
          </p:cNvSpPr>
          <p:nvPr>
            <p:ph type="sldNum" sz="quarter" idx="5"/>
          </p:nvPr>
        </p:nvSpPr>
        <p:spPr bwMode="auto">
          <a:noFill/>
          <a:ln>
            <a:miter lim="800000"/>
            <a:headEnd/>
            <a:tailEnd/>
          </a:ln>
        </p:spPr>
        <p:txBody>
          <a:bodyPr/>
          <a:p>
            <a:fld id="{C26B1A07-2509-40D0-AAC3-671A2DC2454D}" type="slidenum">
              <a:rPr altLang="en-US" lang="en-US"/>
              <a:t>55</a:t>
            </a:fld>
            <a:endParaRPr altLang="en-US"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209" name=""/>
        <p:cNvGrpSpPr/>
        <p:nvPr/>
      </p:nvGrpSpPr>
      <p:grpSpPr>
        <a:xfrm>
          <a:off x="0" y="0"/>
          <a:ext cx="0" cy="0"/>
          <a:chOff x="0" y="0"/>
          <a:chExt cx="0" cy="0"/>
        </a:xfrm>
      </p:grpSpPr>
      <p:sp>
        <p:nvSpPr>
          <p:cNvPr id="1048865" name="Slide Image Placeholder 1"/>
          <p:cNvSpPr>
            <a:spLocks noChangeAspect="1" noRot="1" noGrp="1" noTextEdit="1"/>
          </p:cNvSpPr>
          <p:nvPr>
            <p:ph type="sldImg"/>
          </p:nvPr>
        </p:nvSpPr>
        <p:spPr bwMode="auto">
          <a:noFill/>
          <a:ln>
            <a:solidFill>
              <a:srgbClr val="000000"/>
            </a:solidFill>
            <a:miter lim="800000"/>
            <a:headEnd/>
            <a:tailEnd/>
          </a:ln>
        </p:spPr>
      </p:sp>
      <p:sp>
        <p:nvSpPr>
          <p:cNvPr id="1048866" name="Notes Placeholder 2"/>
          <p:cNvSpPr>
            <a:spLocks noGrp="1"/>
          </p:cNvSpPr>
          <p:nvPr>
            <p:ph type="body" idx="1"/>
          </p:nvPr>
        </p:nvSpPr>
        <p:spPr bwMode="auto">
          <a:noFill/>
        </p:spPr>
        <p:txBody>
          <a:bodyPr anchor="t" anchorCtr="0" compatLnSpc="1" numCol="1" wrap="square">
            <a:prstTxWarp prst="textNoShape"/>
          </a:bodyPr>
          <a:p>
            <a:r>
              <a:rPr altLang="en-US" lang="en-US" smtClean="0"/>
              <a:t>Experiment 7.3 – Analysing sugar in soft drinks.</a:t>
            </a:r>
          </a:p>
        </p:txBody>
      </p:sp>
      <p:sp>
        <p:nvSpPr>
          <p:cNvPr id="1048867" name="Slide Number Placeholder 3"/>
          <p:cNvSpPr>
            <a:spLocks noGrp="1"/>
          </p:cNvSpPr>
          <p:nvPr>
            <p:ph type="sldNum" sz="quarter" idx="5"/>
          </p:nvPr>
        </p:nvSpPr>
        <p:spPr bwMode="auto">
          <a:noFill/>
          <a:ln>
            <a:miter lim="800000"/>
            <a:headEnd/>
            <a:tailEnd/>
          </a:ln>
        </p:spPr>
        <p:txBody>
          <a:bodyPr/>
          <a:p>
            <a:fld id="{2E139ECE-922E-4C8B-834B-1AF2A04941EC}" type="slidenum">
              <a:rPr altLang="en-US" lang="en-US"/>
              <a:t>56</a:t>
            </a:fld>
            <a:endParaRPr altLang="en-US"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212" name=""/>
        <p:cNvGrpSpPr/>
        <p:nvPr/>
      </p:nvGrpSpPr>
      <p:grpSpPr>
        <a:xfrm>
          <a:off x="0" y="0"/>
          <a:ext cx="0" cy="0"/>
          <a:chOff x="0" y="0"/>
          <a:chExt cx="0" cy="0"/>
        </a:xfrm>
      </p:grpSpPr>
      <p:sp>
        <p:nvSpPr>
          <p:cNvPr id="1048871" name="Slide Image Placeholder 1"/>
          <p:cNvSpPr>
            <a:spLocks noChangeAspect="1" noRot="1" noGrp="1" noTextEdit="1"/>
          </p:cNvSpPr>
          <p:nvPr>
            <p:ph type="sldImg"/>
          </p:nvPr>
        </p:nvSpPr>
        <p:spPr bwMode="auto">
          <a:noFill/>
          <a:ln>
            <a:solidFill>
              <a:srgbClr val="000000"/>
            </a:solidFill>
            <a:miter lim="800000"/>
            <a:headEnd/>
            <a:tailEnd/>
          </a:ln>
        </p:spPr>
      </p:sp>
      <p:sp>
        <p:nvSpPr>
          <p:cNvPr id="1048872" name="Notes Placeholder 2"/>
          <p:cNvSpPr>
            <a:spLocks noGrp="1"/>
          </p:cNvSpPr>
          <p:nvPr>
            <p:ph type="body" idx="1"/>
          </p:nvPr>
        </p:nvSpPr>
        <p:spPr bwMode="auto">
          <a:noFill/>
        </p:spPr>
        <p:txBody>
          <a:bodyPr anchor="t" anchorCtr="0" compatLnSpc="1" numCol="1" wrap="square">
            <a:prstTxWarp prst="textNoShape"/>
          </a:bodyPr>
          <a:p>
            <a:r>
              <a:rPr altLang="en-US" lang="en-US" smtClean="0"/>
              <a:t>Experiment 7.3 – Analysing sugar in soft drinks.</a:t>
            </a:r>
          </a:p>
        </p:txBody>
      </p:sp>
      <p:sp>
        <p:nvSpPr>
          <p:cNvPr id="1048873" name="Slide Number Placeholder 3"/>
          <p:cNvSpPr>
            <a:spLocks noGrp="1"/>
          </p:cNvSpPr>
          <p:nvPr>
            <p:ph type="sldNum" sz="quarter" idx="5"/>
          </p:nvPr>
        </p:nvSpPr>
        <p:spPr bwMode="auto">
          <a:noFill/>
          <a:ln>
            <a:miter lim="800000"/>
            <a:headEnd/>
            <a:tailEnd/>
          </a:ln>
        </p:spPr>
        <p:txBody>
          <a:bodyPr/>
          <a:p>
            <a:fld id="{9FF5FAD4-AA5B-4576-B151-E47634DDC57B}" type="slidenum">
              <a:rPr altLang="en-US" lang="en-US"/>
              <a:t>57</a:t>
            </a:fld>
            <a:endParaRPr altLang="en-US"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99" name=""/>
        <p:cNvGrpSpPr/>
        <p:nvPr/>
      </p:nvGrpSpPr>
      <p:grpSpPr>
        <a:xfrm>
          <a:off x="0" y="0"/>
          <a:ext cx="0" cy="0"/>
          <a:chOff x="0" y="0"/>
          <a:chExt cx="0" cy="0"/>
        </a:xfrm>
      </p:grpSpPr>
      <p:sp>
        <p:nvSpPr>
          <p:cNvPr id="1048640" name="Slide Image Placeholder 1"/>
          <p:cNvSpPr>
            <a:spLocks noChangeAspect="1" noRot="1" noGrp="1" noTextEdit="1"/>
          </p:cNvSpPr>
          <p:nvPr>
            <p:ph type="sldImg"/>
          </p:nvPr>
        </p:nvSpPr>
        <p:spPr bwMode="auto">
          <a:noFill/>
          <a:ln>
            <a:solidFill>
              <a:srgbClr val="000000"/>
            </a:solidFill>
            <a:miter lim="800000"/>
            <a:headEnd/>
            <a:tailEnd/>
          </a:ln>
        </p:spPr>
      </p:sp>
      <p:sp>
        <p:nvSpPr>
          <p:cNvPr id="1048641"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642" name="Slide Number Placeholder 3"/>
          <p:cNvSpPr>
            <a:spLocks noGrp="1"/>
          </p:cNvSpPr>
          <p:nvPr>
            <p:ph type="sldNum" sz="quarter" idx="5"/>
          </p:nvPr>
        </p:nvSpPr>
        <p:spPr bwMode="auto">
          <a:noFill/>
          <a:ln>
            <a:miter lim="800000"/>
            <a:headEnd/>
            <a:tailEnd/>
          </a:ln>
        </p:spPr>
        <p:txBody>
          <a:bodyPr/>
          <a:p>
            <a:fld id="{17C086AC-8946-457B-9634-DF0DE195568B}" type="slidenum">
              <a:rPr altLang="en-US" lang="en-US"/>
              <a:t>12</a:t>
            </a:fld>
            <a:endParaRPr altLang="en-US"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02" name=""/>
        <p:cNvGrpSpPr/>
        <p:nvPr/>
      </p:nvGrpSpPr>
      <p:grpSpPr>
        <a:xfrm>
          <a:off x="0" y="0"/>
          <a:ext cx="0" cy="0"/>
          <a:chOff x="0" y="0"/>
          <a:chExt cx="0" cy="0"/>
        </a:xfrm>
      </p:grpSpPr>
      <p:sp>
        <p:nvSpPr>
          <p:cNvPr id="1048646" name="Slide Image Placeholder 1"/>
          <p:cNvSpPr>
            <a:spLocks noChangeAspect="1" noRot="1" noGrp="1" noTextEdit="1"/>
          </p:cNvSpPr>
          <p:nvPr>
            <p:ph type="sldImg"/>
          </p:nvPr>
        </p:nvSpPr>
        <p:spPr bwMode="auto">
          <a:noFill/>
          <a:ln>
            <a:solidFill>
              <a:srgbClr val="000000"/>
            </a:solidFill>
            <a:miter lim="800000"/>
            <a:headEnd/>
            <a:tailEnd/>
          </a:ln>
        </p:spPr>
      </p:sp>
      <p:sp>
        <p:nvSpPr>
          <p:cNvPr id="1048647"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648" name="Slide Number Placeholder 3"/>
          <p:cNvSpPr>
            <a:spLocks noGrp="1"/>
          </p:cNvSpPr>
          <p:nvPr>
            <p:ph type="sldNum" sz="quarter" idx="5"/>
          </p:nvPr>
        </p:nvSpPr>
        <p:spPr bwMode="auto">
          <a:noFill/>
          <a:ln>
            <a:miter lim="800000"/>
            <a:headEnd/>
            <a:tailEnd/>
          </a:ln>
        </p:spPr>
        <p:txBody>
          <a:bodyPr/>
          <a:p>
            <a:fld id="{C7C1035F-A72E-4272-AC65-025231C9288B}" type="slidenum">
              <a:rPr altLang="en-US" lang="en-US"/>
              <a:t>13</a:t>
            </a:fld>
            <a:endParaRPr altLang="en-US"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07" name=""/>
        <p:cNvGrpSpPr/>
        <p:nvPr/>
      </p:nvGrpSpPr>
      <p:grpSpPr>
        <a:xfrm>
          <a:off x="0" y="0"/>
          <a:ext cx="0" cy="0"/>
          <a:chOff x="0" y="0"/>
          <a:chExt cx="0" cy="0"/>
        </a:xfrm>
      </p:grpSpPr>
      <p:sp>
        <p:nvSpPr>
          <p:cNvPr id="1048658" name="Slide Image Placeholder 1"/>
          <p:cNvSpPr>
            <a:spLocks noChangeAspect="1" noRot="1" noGrp="1" noTextEdit="1"/>
          </p:cNvSpPr>
          <p:nvPr>
            <p:ph type="sldImg"/>
          </p:nvPr>
        </p:nvSpPr>
        <p:spPr bwMode="auto">
          <a:noFill/>
          <a:ln>
            <a:solidFill>
              <a:srgbClr val="000000"/>
            </a:solidFill>
            <a:miter lim="800000"/>
            <a:headEnd/>
            <a:tailEnd/>
          </a:ln>
        </p:spPr>
      </p:sp>
      <p:sp>
        <p:nvSpPr>
          <p:cNvPr id="1048659" name="Notes Placeholder 2"/>
          <p:cNvSpPr>
            <a:spLocks noGrp="1"/>
          </p:cNvSpPr>
          <p:nvPr>
            <p:ph type="body" idx="1"/>
          </p:nvPr>
        </p:nvSpPr>
        <p:spPr bwMode="auto">
          <a:noFill/>
        </p:spPr>
        <p:txBody>
          <a:bodyPr anchor="t" anchorCtr="0" compatLnSpc="1" numCol="1" wrap="square">
            <a:prstTxWarp prst="textNoShape"/>
          </a:bodyPr>
          <a:p>
            <a:r>
              <a:rPr altLang="en-US" lang="en-US" smtClean="0"/>
              <a:t>Experiment 7.1 – Investigating crystalline and amorphous packing of polymer chains.</a:t>
            </a:r>
          </a:p>
        </p:txBody>
      </p:sp>
      <p:sp>
        <p:nvSpPr>
          <p:cNvPr id="1048660" name="Slide Number Placeholder 3"/>
          <p:cNvSpPr>
            <a:spLocks noGrp="1"/>
          </p:cNvSpPr>
          <p:nvPr>
            <p:ph type="sldNum" sz="quarter" idx="5"/>
          </p:nvPr>
        </p:nvSpPr>
        <p:spPr bwMode="auto">
          <a:noFill/>
          <a:ln>
            <a:miter lim="800000"/>
            <a:headEnd/>
            <a:tailEnd/>
          </a:ln>
        </p:spPr>
        <p:txBody>
          <a:bodyPr/>
          <a:p>
            <a:fld id="{445E5CA7-584B-4212-8476-2A38A93D8277}" type="slidenum">
              <a:rPr altLang="en-US" lang="en-US"/>
              <a:t>16</a:t>
            </a:fld>
            <a:endParaRPr altLang="en-US"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15" name=""/>
        <p:cNvGrpSpPr/>
        <p:nvPr/>
      </p:nvGrpSpPr>
      <p:grpSpPr>
        <a:xfrm>
          <a:off x="0" y="0"/>
          <a:ext cx="0" cy="0"/>
          <a:chOff x="0" y="0"/>
          <a:chExt cx="0" cy="0"/>
        </a:xfrm>
      </p:grpSpPr>
      <p:sp>
        <p:nvSpPr>
          <p:cNvPr id="1048678" name="Slide Image Placeholder 1"/>
          <p:cNvSpPr>
            <a:spLocks noChangeAspect="1" noRot="1" noGrp="1" noTextEdit="1"/>
          </p:cNvSpPr>
          <p:nvPr>
            <p:ph type="sldImg"/>
          </p:nvPr>
        </p:nvSpPr>
        <p:spPr bwMode="auto">
          <a:noFill/>
          <a:ln>
            <a:solidFill>
              <a:srgbClr val="000000"/>
            </a:solidFill>
            <a:miter lim="800000"/>
            <a:headEnd/>
            <a:tailEnd/>
          </a:ln>
        </p:spPr>
      </p:sp>
      <p:sp>
        <p:nvSpPr>
          <p:cNvPr id="1048679"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680" name="Slide Number Placeholder 3"/>
          <p:cNvSpPr>
            <a:spLocks noGrp="1"/>
          </p:cNvSpPr>
          <p:nvPr>
            <p:ph type="sldNum" sz="quarter" idx="5"/>
          </p:nvPr>
        </p:nvSpPr>
        <p:spPr bwMode="auto">
          <a:noFill/>
          <a:ln>
            <a:miter lim="800000"/>
            <a:headEnd/>
            <a:tailEnd/>
          </a:ln>
        </p:spPr>
        <p:txBody>
          <a:bodyPr/>
          <a:p>
            <a:fld id="{25D57089-C986-4B8A-8269-9AB1CB376CDD}" type="slidenum">
              <a:rPr altLang="en-US" lang="en-US"/>
              <a:t>22</a:t>
            </a:fld>
            <a:endParaRPr altLang="en-US"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18" name=""/>
        <p:cNvGrpSpPr/>
        <p:nvPr/>
      </p:nvGrpSpPr>
      <p:grpSpPr>
        <a:xfrm>
          <a:off x="0" y="0"/>
          <a:ext cx="0" cy="0"/>
          <a:chOff x="0" y="0"/>
          <a:chExt cx="0" cy="0"/>
        </a:xfrm>
      </p:grpSpPr>
      <p:sp>
        <p:nvSpPr>
          <p:cNvPr id="1048684" name="Slide Image Placeholder 1"/>
          <p:cNvSpPr>
            <a:spLocks noChangeAspect="1" noRot="1" noGrp="1" noTextEdit="1"/>
          </p:cNvSpPr>
          <p:nvPr>
            <p:ph type="sldImg"/>
          </p:nvPr>
        </p:nvSpPr>
        <p:spPr bwMode="auto">
          <a:noFill/>
          <a:ln>
            <a:solidFill>
              <a:srgbClr val="000000"/>
            </a:solidFill>
            <a:miter lim="800000"/>
            <a:headEnd/>
            <a:tailEnd/>
          </a:ln>
        </p:spPr>
      </p:sp>
      <p:sp>
        <p:nvSpPr>
          <p:cNvPr id="1048685" name="Notes Placeholder 2"/>
          <p:cNvSpPr>
            <a:spLocks noGrp="1"/>
          </p:cNvSpPr>
          <p:nvPr>
            <p:ph type="body" idx="1"/>
          </p:nvPr>
        </p:nvSpPr>
        <p:spPr bwMode="auto">
          <a:noFill/>
        </p:spPr>
        <p:txBody>
          <a:bodyPr anchor="t" anchorCtr="0" compatLnSpc="1" numCol="1" wrap="square">
            <a:prstTxWarp prst="textNoShape"/>
          </a:bodyPr>
          <a:p>
            <a:r>
              <a:rPr altLang="en-US" lang="en-US" smtClean="0"/>
              <a:t>Alternately the textbook has similar information on Polystyrene and Polypropylene</a:t>
            </a:r>
          </a:p>
          <a:p>
            <a:endParaRPr altLang="en-US" lang="en-US" smtClean="0"/>
          </a:p>
          <a:p>
            <a:r>
              <a:rPr altLang="en-US" lang="en-US" smtClean="0"/>
              <a:t>Table C7.2 provides comparison information on a range of addition polymers.</a:t>
            </a:r>
          </a:p>
        </p:txBody>
      </p:sp>
      <p:sp>
        <p:nvSpPr>
          <p:cNvPr id="1048686" name="Slide Number Placeholder 3"/>
          <p:cNvSpPr>
            <a:spLocks noGrp="1"/>
          </p:cNvSpPr>
          <p:nvPr>
            <p:ph type="sldNum" sz="quarter" idx="5"/>
          </p:nvPr>
        </p:nvSpPr>
        <p:spPr bwMode="auto">
          <a:noFill/>
          <a:ln>
            <a:miter lim="800000"/>
            <a:headEnd/>
            <a:tailEnd/>
          </a:ln>
        </p:spPr>
        <p:txBody>
          <a:bodyPr/>
          <a:p>
            <a:fld id="{366E4F86-FFCF-470C-A02D-12547FE36B75}" type="slidenum">
              <a:rPr altLang="en-US" lang="en-US"/>
              <a:t>23</a:t>
            </a:fld>
            <a:endParaRPr altLang="en-US"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24" name=""/>
        <p:cNvGrpSpPr/>
        <p:nvPr/>
      </p:nvGrpSpPr>
      <p:grpSpPr>
        <a:xfrm>
          <a:off x="0" y="0"/>
          <a:ext cx="0" cy="0"/>
          <a:chOff x="0" y="0"/>
          <a:chExt cx="0" cy="0"/>
        </a:xfrm>
      </p:grpSpPr>
      <p:sp>
        <p:nvSpPr>
          <p:cNvPr id="1048700" name="Slide Image Placeholder 1"/>
          <p:cNvSpPr>
            <a:spLocks noChangeAspect="1" noRot="1" noGrp="1" noTextEdit="1"/>
          </p:cNvSpPr>
          <p:nvPr>
            <p:ph type="sldImg"/>
          </p:nvPr>
        </p:nvSpPr>
        <p:spPr bwMode="auto">
          <a:noFill/>
          <a:ln>
            <a:solidFill>
              <a:srgbClr val="000000"/>
            </a:solidFill>
            <a:miter lim="800000"/>
            <a:headEnd/>
            <a:tailEnd/>
          </a:ln>
        </p:spPr>
      </p:sp>
      <p:sp>
        <p:nvSpPr>
          <p:cNvPr id="1048701" name="Notes Placeholder 2"/>
          <p:cNvSpPr>
            <a:spLocks noGrp="1"/>
          </p:cNvSpPr>
          <p:nvPr>
            <p:ph type="body" idx="1"/>
          </p:nvPr>
        </p:nvSpPr>
        <p:spPr bwMode="auto">
          <a:noFill/>
        </p:spPr>
        <p:txBody>
          <a:bodyPr anchor="t" anchorCtr="0" compatLnSpc="1" numCol="1" wrap="square">
            <a:prstTxWarp prst="textNoShape"/>
          </a:bodyPr>
          <a:p>
            <a:endParaRPr altLang="en-US" lang="en-US" smtClean="0"/>
          </a:p>
        </p:txBody>
      </p:sp>
      <p:sp>
        <p:nvSpPr>
          <p:cNvPr id="1048702" name="Slide Number Placeholder 3"/>
          <p:cNvSpPr>
            <a:spLocks noGrp="1"/>
          </p:cNvSpPr>
          <p:nvPr>
            <p:ph type="sldNum" sz="quarter" idx="5"/>
          </p:nvPr>
        </p:nvSpPr>
        <p:spPr bwMode="auto">
          <a:noFill/>
          <a:ln>
            <a:miter lim="800000"/>
            <a:headEnd/>
            <a:tailEnd/>
          </a:ln>
        </p:spPr>
        <p:txBody>
          <a:bodyPr/>
          <a:p>
            <a:fld id="{958A1497-933E-4224-9ACC-DE3E0A2D1B5C}" type="slidenum">
              <a:rPr altLang="en-US" lang="en-US"/>
              <a:t>27</a:t>
            </a:fld>
            <a:endParaRPr altLang="en-US"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25" name=""/>
        <p:cNvGrpSpPr/>
        <p:nvPr/>
      </p:nvGrpSpPr>
      <p:grpSpPr>
        <a:xfrm>
          <a:off x="0" y="0"/>
          <a:ext cx="0" cy="0"/>
          <a:chOff x="0" y="0"/>
          <a:chExt cx="0" cy="0"/>
        </a:xfrm>
      </p:grpSpPr>
      <p:sp>
        <p:nvSpPr>
          <p:cNvPr id="1048581" name="Title 1"/>
          <p:cNvSpPr>
            <a:spLocks noGrp="1"/>
          </p:cNvSpPr>
          <p:nvPr>
            <p:ph type="ctrTitle"/>
          </p:nvPr>
        </p:nvSpPr>
        <p:spPr>
          <a:xfrm>
            <a:off x="685800" y="2130425"/>
            <a:ext cx="7772400" cy="1470025"/>
          </a:xfrm>
        </p:spPr>
        <p:txBody>
          <a:bodyPr/>
          <a:p>
            <a:r>
              <a:rPr lang="en-US" smtClean="0"/>
              <a:t>Click to edit Master title style</a:t>
            </a:r>
            <a:endParaRPr lang="en-US"/>
          </a:p>
        </p:txBody>
      </p:sp>
      <p:sp>
        <p:nvSpPr>
          <p:cNvPr id="1048582" name="Subtitle 2"/>
          <p:cNvSpPr>
            <a:spLocks noGrp="1"/>
          </p:cNvSpPr>
          <p:nvPr>
            <p:ph type="subTitle" idx="1"/>
          </p:nvPr>
        </p:nvSpPr>
        <p:spPr>
          <a:xfrm>
            <a:off x="1371600" y="3886200"/>
            <a:ext cx="6400800" cy="1752600"/>
          </a:xfrm>
        </p:spPr>
        <p:txBody>
          <a:bodyPr/>
          <a:lstStyle>
            <a:lvl1pPr algn="ctr" indent="0" marL="0">
              <a:buNone/>
              <a:defRPr>
                <a:solidFill>
                  <a:schemeClr val="tx1">
                    <a:tint val="75000"/>
                  </a:schemeClr>
                </a:solidFill>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rPr lang="en-US" smtClean="0"/>
              <a:t>Click to edit Master subtitle style</a:t>
            </a:r>
            <a:endParaRPr lang="en-US"/>
          </a:p>
        </p:txBody>
      </p:sp>
      <p:sp>
        <p:nvSpPr>
          <p:cNvPr id="1048583" name="Date Placeholder 3"/>
          <p:cNvSpPr>
            <a:spLocks noGrp="1"/>
          </p:cNvSpPr>
          <p:nvPr>
            <p:ph type="dt" sz="half" idx="10"/>
          </p:nvPr>
        </p:nvSpPr>
        <p:spPr/>
        <p:txBody>
          <a:bodyPr/>
          <a:p>
            <a:fld id="{87F6F6B8-03E1-4F7A-B4DF-6C4E071ADDEE}" type="datetime1">
              <a:rPr lang="en-US" smtClean="0"/>
              <a:t>7/30/2021</a:t>
            </a:fld>
            <a:endParaRPr lang="en-US"/>
          </a:p>
        </p:txBody>
      </p:sp>
      <p:sp>
        <p:nvSpPr>
          <p:cNvPr id="1048584" name="Footer Placeholder 4"/>
          <p:cNvSpPr>
            <a:spLocks noGrp="1"/>
          </p:cNvSpPr>
          <p:nvPr>
            <p:ph type="ftr" sz="quarter" idx="11"/>
          </p:nvPr>
        </p:nvSpPr>
        <p:spPr/>
        <p:txBody>
          <a:bodyPr/>
          <a:p>
            <a:endParaRPr lang="en-US"/>
          </a:p>
        </p:txBody>
      </p:sp>
      <p:sp>
        <p:nvSpPr>
          <p:cNvPr id="1048585"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226" name=""/>
        <p:cNvGrpSpPr/>
        <p:nvPr/>
      </p:nvGrpSpPr>
      <p:grpSpPr>
        <a:xfrm>
          <a:off x="0" y="0"/>
          <a:ext cx="0" cy="0"/>
          <a:chOff x="0" y="0"/>
          <a:chExt cx="0" cy="0"/>
        </a:xfrm>
      </p:grpSpPr>
      <p:sp>
        <p:nvSpPr>
          <p:cNvPr id="1048923" name="Title 1"/>
          <p:cNvSpPr>
            <a:spLocks noGrp="1"/>
          </p:cNvSpPr>
          <p:nvPr>
            <p:ph type="title"/>
          </p:nvPr>
        </p:nvSpPr>
        <p:spPr/>
        <p:txBody>
          <a:bodyPr/>
          <a:p>
            <a:r>
              <a:rPr lang="en-US" smtClean="0"/>
              <a:t>Click to edit Master title style</a:t>
            </a:r>
            <a:endParaRPr lang="en-US"/>
          </a:p>
        </p:txBody>
      </p:sp>
      <p:sp>
        <p:nvSpPr>
          <p:cNvPr id="1048924" name="Vertical Text Placeholder 2"/>
          <p:cNvSpPr>
            <a:spLocks noGrp="1"/>
          </p:cNvSpPr>
          <p:nvPr>
            <p:ph type="body" orient="vert" idx="1"/>
          </p:nvPr>
        </p:nvSpPr>
        <p:spPr/>
        <p:txBody>
          <a:bodyPr vert="eaVert"/>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925" name="Date Placeholder 3"/>
          <p:cNvSpPr>
            <a:spLocks noGrp="1"/>
          </p:cNvSpPr>
          <p:nvPr>
            <p:ph type="dt" sz="half" idx="10"/>
          </p:nvPr>
        </p:nvSpPr>
        <p:spPr/>
        <p:txBody>
          <a:bodyPr/>
          <a:p>
            <a:fld id="{D5C18364-42AF-4788-AD17-B814A8DE732F}" type="datetime1">
              <a:rPr lang="en-US" smtClean="0"/>
              <a:t>7/30/2021</a:t>
            </a:fld>
            <a:endParaRPr lang="en-US"/>
          </a:p>
        </p:txBody>
      </p:sp>
      <p:sp>
        <p:nvSpPr>
          <p:cNvPr id="1048926" name="Footer Placeholder 4"/>
          <p:cNvSpPr>
            <a:spLocks noGrp="1"/>
          </p:cNvSpPr>
          <p:nvPr>
            <p:ph type="ftr" sz="quarter" idx="11"/>
          </p:nvPr>
        </p:nvSpPr>
        <p:spPr/>
        <p:txBody>
          <a:bodyPr/>
          <a:p>
            <a:endParaRPr lang="en-US"/>
          </a:p>
        </p:txBody>
      </p:sp>
      <p:sp>
        <p:nvSpPr>
          <p:cNvPr id="1048927"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222" name=""/>
        <p:cNvGrpSpPr/>
        <p:nvPr/>
      </p:nvGrpSpPr>
      <p:grpSpPr>
        <a:xfrm>
          <a:off x="0" y="0"/>
          <a:ext cx="0" cy="0"/>
          <a:chOff x="0" y="0"/>
          <a:chExt cx="0" cy="0"/>
        </a:xfrm>
      </p:grpSpPr>
      <p:sp>
        <p:nvSpPr>
          <p:cNvPr id="1048904" name="Vertical Title 1"/>
          <p:cNvSpPr>
            <a:spLocks noGrp="1"/>
          </p:cNvSpPr>
          <p:nvPr>
            <p:ph type="title" orient="vert"/>
          </p:nvPr>
        </p:nvSpPr>
        <p:spPr>
          <a:xfrm>
            <a:off x="6629400" y="274638"/>
            <a:ext cx="2057400" cy="5851525"/>
          </a:xfrm>
        </p:spPr>
        <p:txBody>
          <a:bodyPr vert="eaVert"/>
          <a:p>
            <a:r>
              <a:rPr lang="en-US" smtClean="0"/>
              <a:t>Click to edit Master title style</a:t>
            </a:r>
            <a:endParaRPr lang="en-US"/>
          </a:p>
        </p:txBody>
      </p:sp>
      <p:sp>
        <p:nvSpPr>
          <p:cNvPr id="1048905" name="Vertical Text Placeholder 2"/>
          <p:cNvSpPr>
            <a:spLocks noGrp="1"/>
          </p:cNvSpPr>
          <p:nvPr>
            <p:ph type="body" orient="vert" idx="1"/>
          </p:nvPr>
        </p:nvSpPr>
        <p:spPr>
          <a:xfrm>
            <a:off x="457200" y="274638"/>
            <a:ext cx="6019800" cy="5851525"/>
          </a:xfrm>
        </p:spPr>
        <p:txBody>
          <a:bodyPr vert="eaVert"/>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906" name="Date Placeholder 3"/>
          <p:cNvSpPr>
            <a:spLocks noGrp="1"/>
          </p:cNvSpPr>
          <p:nvPr>
            <p:ph type="dt" sz="half" idx="10"/>
          </p:nvPr>
        </p:nvSpPr>
        <p:spPr/>
        <p:txBody>
          <a:bodyPr/>
          <a:p>
            <a:fld id="{F4722963-813D-4D20-93F1-6D62F0E3B910}" type="datetime1">
              <a:rPr lang="en-US" smtClean="0"/>
              <a:t>7/30/2021</a:t>
            </a:fld>
            <a:endParaRPr lang="en-US"/>
          </a:p>
        </p:txBody>
      </p:sp>
      <p:sp>
        <p:nvSpPr>
          <p:cNvPr id="1048907" name="Footer Placeholder 4"/>
          <p:cNvSpPr>
            <a:spLocks noGrp="1"/>
          </p:cNvSpPr>
          <p:nvPr>
            <p:ph type="ftr" sz="quarter" idx="11"/>
          </p:nvPr>
        </p:nvSpPr>
        <p:spPr/>
        <p:txBody>
          <a:bodyPr/>
          <a:p>
            <a:endParaRPr lang="en-US"/>
          </a:p>
        </p:txBody>
      </p:sp>
      <p:sp>
        <p:nvSpPr>
          <p:cNvPr id="1048908"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80" name=""/>
        <p:cNvGrpSpPr/>
        <p:nvPr/>
      </p:nvGrpSpPr>
      <p:grpSpPr>
        <a:xfrm>
          <a:off x="0" y="0"/>
          <a:ext cx="0" cy="0"/>
          <a:chOff x="0" y="0"/>
          <a:chExt cx="0" cy="0"/>
        </a:xfrm>
      </p:grpSpPr>
      <p:sp>
        <p:nvSpPr>
          <p:cNvPr id="1048589" name="Title 1"/>
          <p:cNvSpPr>
            <a:spLocks noGrp="1"/>
          </p:cNvSpPr>
          <p:nvPr>
            <p:ph type="title"/>
          </p:nvPr>
        </p:nvSpPr>
        <p:spPr/>
        <p:txBody>
          <a:bodyPr/>
          <a:p>
            <a:r>
              <a:rPr lang="en-US" smtClean="0"/>
              <a:t>Click to edit Master title style</a:t>
            </a:r>
            <a:endParaRPr lang="en-US"/>
          </a:p>
        </p:txBody>
      </p:sp>
      <p:sp>
        <p:nvSpPr>
          <p:cNvPr id="1048590" name="Content Placeholder 2"/>
          <p:cNvSpPr>
            <a:spLocks noGrp="1"/>
          </p:cNvSpPr>
          <p:nvPr>
            <p:ph idx="1"/>
          </p:nvPr>
        </p:nvSpPr>
        <p:spPr/>
        <p:txBody>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591" name="Date Placeholder 3"/>
          <p:cNvSpPr>
            <a:spLocks noGrp="1"/>
          </p:cNvSpPr>
          <p:nvPr>
            <p:ph type="dt" sz="half" idx="10"/>
          </p:nvPr>
        </p:nvSpPr>
        <p:spPr/>
        <p:txBody>
          <a:bodyPr/>
          <a:p>
            <a:fld id="{D4ACDC81-5804-463D-BD8D-99E69038DAF5}" type="datetime1">
              <a:rPr lang="en-US" smtClean="0"/>
              <a:t>7/30/2021</a:t>
            </a:fld>
            <a:endParaRPr lang="en-US"/>
          </a:p>
        </p:txBody>
      </p:sp>
      <p:sp>
        <p:nvSpPr>
          <p:cNvPr id="1048592" name="Footer Placeholder 4"/>
          <p:cNvSpPr>
            <a:spLocks noGrp="1"/>
          </p:cNvSpPr>
          <p:nvPr>
            <p:ph type="ftr" sz="quarter" idx="11"/>
          </p:nvPr>
        </p:nvSpPr>
        <p:spPr/>
        <p:txBody>
          <a:bodyPr/>
          <a:p>
            <a:endParaRPr lang="en-US"/>
          </a:p>
        </p:txBody>
      </p:sp>
      <p:sp>
        <p:nvSpPr>
          <p:cNvPr id="1048593"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225" name=""/>
        <p:cNvGrpSpPr/>
        <p:nvPr/>
      </p:nvGrpSpPr>
      <p:grpSpPr>
        <a:xfrm>
          <a:off x="0" y="0"/>
          <a:ext cx="0" cy="0"/>
          <a:chOff x="0" y="0"/>
          <a:chExt cx="0" cy="0"/>
        </a:xfrm>
      </p:grpSpPr>
      <p:sp>
        <p:nvSpPr>
          <p:cNvPr id="1048918" name="Title 1"/>
          <p:cNvSpPr>
            <a:spLocks noGrp="1"/>
          </p:cNvSpPr>
          <p:nvPr>
            <p:ph type="title"/>
          </p:nvPr>
        </p:nvSpPr>
        <p:spPr>
          <a:xfrm>
            <a:off x="722313" y="4406900"/>
            <a:ext cx="7772400" cy="1362075"/>
          </a:xfrm>
        </p:spPr>
        <p:txBody>
          <a:bodyPr anchor="t"/>
          <a:lstStyle>
            <a:lvl1pPr algn="l">
              <a:defRPr b="1" cap="all" sz="4000"/>
            </a:lvl1pPr>
          </a:lstStyle>
          <a:p>
            <a:r>
              <a:rPr lang="en-US" smtClean="0"/>
              <a:t>Click to edit Master title style</a:t>
            </a:r>
            <a:endParaRPr lang="en-US"/>
          </a:p>
        </p:txBody>
      </p:sp>
      <p:sp>
        <p:nvSpPr>
          <p:cNvPr id="1048919" name="Text Placeholder 2"/>
          <p:cNvSpPr>
            <a:spLocks noGrp="1"/>
          </p:cNvSpPr>
          <p:nvPr>
            <p:ph type="body" idx="1"/>
          </p:nvPr>
        </p:nvSpPr>
        <p:spPr>
          <a:xfrm>
            <a:off x="722313" y="2906713"/>
            <a:ext cx="7772400" cy="1500187"/>
          </a:xfrm>
        </p:spPr>
        <p:txBody>
          <a:bodyPr anchor="b"/>
          <a:lstStyle>
            <a:lvl1pPr indent="0" marL="0">
              <a:buNone/>
              <a:defRPr sz="2000">
                <a:solidFill>
                  <a:schemeClr val="tx1">
                    <a:tint val="7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smtClean="0"/>
              <a:t>Click to edit Master text styles</a:t>
            </a:r>
          </a:p>
        </p:txBody>
      </p:sp>
      <p:sp>
        <p:nvSpPr>
          <p:cNvPr id="1048920" name="Date Placeholder 3"/>
          <p:cNvSpPr>
            <a:spLocks noGrp="1"/>
          </p:cNvSpPr>
          <p:nvPr>
            <p:ph type="dt" sz="half" idx="10"/>
          </p:nvPr>
        </p:nvSpPr>
        <p:spPr/>
        <p:txBody>
          <a:bodyPr/>
          <a:p>
            <a:fld id="{6608E0FE-A867-4044-B9EC-7598961D8754}" type="datetime1">
              <a:rPr lang="en-US" smtClean="0"/>
              <a:t>7/30/2021</a:t>
            </a:fld>
            <a:endParaRPr lang="en-US"/>
          </a:p>
        </p:txBody>
      </p:sp>
      <p:sp>
        <p:nvSpPr>
          <p:cNvPr id="1048921" name="Footer Placeholder 4"/>
          <p:cNvSpPr>
            <a:spLocks noGrp="1"/>
          </p:cNvSpPr>
          <p:nvPr>
            <p:ph type="ftr" sz="quarter" idx="11"/>
          </p:nvPr>
        </p:nvSpPr>
        <p:spPr/>
        <p:txBody>
          <a:bodyPr/>
          <a:p>
            <a:endParaRPr lang="en-US"/>
          </a:p>
        </p:txBody>
      </p:sp>
      <p:sp>
        <p:nvSpPr>
          <p:cNvPr id="1048922"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219" name=""/>
        <p:cNvGrpSpPr/>
        <p:nvPr/>
      </p:nvGrpSpPr>
      <p:grpSpPr>
        <a:xfrm>
          <a:off x="0" y="0"/>
          <a:ext cx="0" cy="0"/>
          <a:chOff x="0" y="0"/>
          <a:chExt cx="0" cy="0"/>
        </a:xfrm>
      </p:grpSpPr>
      <p:sp>
        <p:nvSpPr>
          <p:cNvPr id="1048886" name="Title 1"/>
          <p:cNvSpPr>
            <a:spLocks noGrp="1"/>
          </p:cNvSpPr>
          <p:nvPr>
            <p:ph type="title"/>
          </p:nvPr>
        </p:nvSpPr>
        <p:spPr/>
        <p:txBody>
          <a:bodyPr/>
          <a:p>
            <a:r>
              <a:rPr lang="en-US" smtClean="0"/>
              <a:t>Click to edit Master title style</a:t>
            </a:r>
            <a:endParaRPr lang="en-US"/>
          </a:p>
        </p:txBody>
      </p:sp>
      <p:sp>
        <p:nvSpPr>
          <p:cNvPr id="1048887"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888"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889" name="Date Placeholder 4"/>
          <p:cNvSpPr>
            <a:spLocks noGrp="1"/>
          </p:cNvSpPr>
          <p:nvPr>
            <p:ph type="dt" sz="half" idx="10"/>
          </p:nvPr>
        </p:nvSpPr>
        <p:spPr/>
        <p:txBody>
          <a:bodyPr/>
          <a:p>
            <a:fld id="{62E99E4F-AD89-4668-8367-B14155585C26}" type="datetime1">
              <a:rPr lang="en-US" smtClean="0"/>
              <a:t>7/30/2021</a:t>
            </a:fld>
            <a:endParaRPr lang="en-US"/>
          </a:p>
        </p:txBody>
      </p:sp>
      <p:sp>
        <p:nvSpPr>
          <p:cNvPr id="1048890" name="Footer Placeholder 5"/>
          <p:cNvSpPr>
            <a:spLocks noGrp="1"/>
          </p:cNvSpPr>
          <p:nvPr>
            <p:ph type="ftr" sz="quarter" idx="11"/>
          </p:nvPr>
        </p:nvSpPr>
        <p:spPr/>
        <p:txBody>
          <a:bodyPr/>
          <a:p>
            <a:endParaRPr lang="en-US"/>
          </a:p>
        </p:txBody>
      </p:sp>
      <p:sp>
        <p:nvSpPr>
          <p:cNvPr id="1048891"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220" name=""/>
        <p:cNvGrpSpPr/>
        <p:nvPr/>
      </p:nvGrpSpPr>
      <p:grpSpPr>
        <a:xfrm>
          <a:off x="0" y="0"/>
          <a:ext cx="0" cy="0"/>
          <a:chOff x="0" y="0"/>
          <a:chExt cx="0" cy="0"/>
        </a:xfrm>
      </p:grpSpPr>
      <p:sp>
        <p:nvSpPr>
          <p:cNvPr id="1048892" name="Title 1"/>
          <p:cNvSpPr>
            <a:spLocks noGrp="1"/>
          </p:cNvSpPr>
          <p:nvPr>
            <p:ph type="title"/>
          </p:nvPr>
        </p:nvSpPr>
        <p:spPr/>
        <p:txBody>
          <a:bodyPr/>
          <a:p>
            <a:r>
              <a:rPr lang="en-US" smtClean="0"/>
              <a:t>Click to edit Master title style</a:t>
            </a:r>
            <a:endParaRPr lang="en-US"/>
          </a:p>
        </p:txBody>
      </p:sp>
      <p:sp>
        <p:nvSpPr>
          <p:cNvPr id="1048893" name="Text Placeholder 2"/>
          <p:cNvSpPr>
            <a:spLocks noGrp="1"/>
          </p:cNvSpPr>
          <p:nvPr>
            <p:ph type="body" idx="1"/>
          </p:nvPr>
        </p:nvSpPr>
        <p:spPr>
          <a:xfrm>
            <a:off x="457200" y="1535113"/>
            <a:ext cx="4040188" cy="63976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smtClean="0"/>
              <a:t>Click to edit Master text styles</a:t>
            </a:r>
          </a:p>
        </p:txBody>
      </p:sp>
      <p:sp>
        <p:nvSpPr>
          <p:cNvPr id="104889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895" name="Text Placeholder 4"/>
          <p:cNvSpPr>
            <a:spLocks noGrp="1"/>
          </p:cNvSpPr>
          <p:nvPr>
            <p:ph type="body" sz="quarter" idx="3"/>
          </p:nvPr>
        </p:nvSpPr>
        <p:spPr>
          <a:xfrm>
            <a:off x="4645025" y="1535113"/>
            <a:ext cx="4041775" cy="63976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smtClean="0"/>
              <a:t>Click to edit Master text styles</a:t>
            </a:r>
          </a:p>
        </p:txBody>
      </p:sp>
      <p:sp>
        <p:nvSpPr>
          <p:cNvPr id="104889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897" name="Date Placeholder 6"/>
          <p:cNvSpPr>
            <a:spLocks noGrp="1"/>
          </p:cNvSpPr>
          <p:nvPr>
            <p:ph type="dt" sz="half" idx="10"/>
          </p:nvPr>
        </p:nvSpPr>
        <p:spPr/>
        <p:txBody>
          <a:bodyPr/>
          <a:p>
            <a:fld id="{3C729CC5-D373-410B-9EC8-3226F36F6E2B}" type="datetime1">
              <a:rPr lang="en-US" smtClean="0"/>
              <a:t>7/30/2021</a:t>
            </a:fld>
            <a:endParaRPr lang="en-US"/>
          </a:p>
        </p:txBody>
      </p:sp>
      <p:sp>
        <p:nvSpPr>
          <p:cNvPr id="1048898" name="Footer Placeholder 7"/>
          <p:cNvSpPr>
            <a:spLocks noGrp="1"/>
          </p:cNvSpPr>
          <p:nvPr>
            <p:ph type="ftr" sz="quarter" idx="11"/>
          </p:nvPr>
        </p:nvSpPr>
        <p:spPr/>
        <p:txBody>
          <a:bodyPr/>
          <a:p>
            <a:endParaRPr lang="en-US"/>
          </a:p>
        </p:txBody>
      </p:sp>
      <p:sp>
        <p:nvSpPr>
          <p:cNvPr id="1048899" name="Slide Number Placeholder 8"/>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221" name=""/>
        <p:cNvGrpSpPr/>
        <p:nvPr/>
      </p:nvGrpSpPr>
      <p:grpSpPr>
        <a:xfrm>
          <a:off x="0" y="0"/>
          <a:ext cx="0" cy="0"/>
          <a:chOff x="0" y="0"/>
          <a:chExt cx="0" cy="0"/>
        </a:xfrm>
      </p:grpSpPr>
      <p:sp>
        <p:nvSpPr>
          <p:cNvPr id="1048900" name="Title 1"/>
          <p:cNvSpPr>
            <a:spLocks noGrp="1"/>
          </p:cNvSpPr>
          <p:nvPr>
            <p:ph type="title"/>
          </p:nvPr>
        </p:nvSpPr>
        <p:spPr/>
        <p:txBody>
          <a:bodyPr/>
          <a:p>
            <a:r>
              <a:rPr lang="en-US" smtClean="0"/>
              <a:t>Click to edit Master title style</a:t>
            </a:r>
            <a:endParaRPr lang="en-US"/>
          </a:p>
        </p:txBody>
      </p:sp>
      <p:sp>
        <p:nvSpPr>
          <p:cNvPr id="1048901" name="Date Placeholder 2"/>
          <p:cNvSpPr>
            <a:spLocks noGrp="1"/>
          </p:cNvSpPr>
          <p:nvPr>
            <p:ph type="dt" sz="half" idx="10"/>
          </p:nvPr>
        </p:nvSpPr>
        <p:spPr/>
        <p:txBody>
          <a:bodyPr/>
          <a:p>
            <a:fld id="{AD04FC23-770A-47AE-B7B6-34791F77CCF3}" type="datetime1">
              <a:rPr lang="en-US" smtClean="0"/>
              <a:t>7/30/2021</a:t>
            </a:fld>
            <a:endParaRPr lang="en-US"/>
          </a:p>
        </p:txBody>
      </p:sp>
      <p:sp>
        <p:nvSpPr>
          <p:cNvPr id="1048902" name="Footer Placeholder 3"/>
          <p:cNvSpPr>
            <a:spLocks noGrp="1"/>
          </p:cNvSpPr>
          <p:nvPr>
            <p:ph type="ftr" sz="quarter" idx="11"/>
          </p:nvPr>
        </p:nvSpPr>
        <p:spPr/>
        <p:txBody>
          <a:bodyPr/>
          <a:p>
            <a:endParaRPr lang="en-US"/>
          </a:p>
        </p:txBody>
      </p:sp>
      <p:sp>
        <p:nvSpPr>
          <p:cNvPr id="1048903" name="Slide Number Placeholder 4"/>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23" name=""/>
        <p:cNvGrpSpPr/>
        <p:nvPr/>
      </p:nvGrpSpPr>
      <p:grpSpPr>
        <a:xfrm>
          <a:off x="0" y="0"/>
          <a:ext cx="0" cy="0"/>
          <a:chOff x="0" y="0"/>
          <a:chExt cx="0" cy="0"/>
        </a:xfrm>
      </p:grpSpPr>
      <p:sp>
        <p:nvSpPr>
          <p:cNvPr id="1048909" name="Date Placeholder 1"/>
          <p:cNvSpPr>
            <a:spLocks noGrp="1"/>
          </p:cNvSpPr>
          <p:nvPr>
            <p:ph type="dt" sz="half" idx="10"/>
          </p:nvPr>
        </p:nvSpPr>
        <p:spPr/>
        <p:txBody>
          <a:bodyPr/>
          <a:p>
            <a:fld id="{122B40E0-95C6-4ED6-8A9F-4C75A1708CF7}" type="datetime1">
              <a:rPr lang="en-US" smtClean="0"/>
              <a:t>7/30/2021</a:t>
            </a:fld>
            <a:endParaRPr lang="en-US"/>
          </a:p>
        </p:txBody>
      </p:sp>
      <p:sp>
        <p:nvSpPr>
          <p:cNvPr id="1048910" name="Footer Placeholder 2"/>
          <p:cNvSpPr>
            <a:spLocks noGrp="1"/>
          </p:cNvSpPr>
          <p:nvPr>
            <p:ph type="ftr" sz="quarter" idx="11"/>
          </p:nvPr>
        </p:nvSpPr>
        <p:spPr/>
        <p:txBody>
          <a:bodyPr/>
          <a:p>
            <a:endParaRPr lang="en-US"/>
          </a:p>
        </p:txBody>
      </p:sp>
      <p:sp>
        <p:nvSpPr>
          <p:cNvPr id="1048911" name="Slide Number Placeholder 3"/>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227" name=""/>
        <p:cNvGrpSpPr/>
        <p:nvPr/>
      </p:nvGrpSpPr>
      <p:grpSpPr>
        <a:xfrm>
          <a:off x="0" y="0"/>
          <a:ext cx="0" cy="0"/>
          <a:chOff x="0" y="0"/>
          <a:chExt cx="0" cy="0"/>
        </a:xfrm>
      </p:grpSpPr>
      <p:sp>
        <p:nvSpPr>
          <p:cNvPr id="1048928" name="Title 1"/>
          <p:cNvSpPr>
            <a:spLocks noGrp="1"/>
          </p:cNvSpPr>
          <p:nvPr>
            <p:ph type="title"/>
          </p:nvPr>
        </p:nvSpPr>
        <p:spPr>
          <a:xfrm>
            <a:off x="457200" y="273050"/>
            <a:ext cx="3008313" cy="1162050"/>
          </a:xfrm>
        </p:spPr>
        <p:txBody>
          <a:bodyPr anchor="b"/>
          <a:lstStyle>
            <a:lvl1pPr algn="l">
              <a:defRPr b="1" sz="2000"/>
            </a:lvl1pPr>
          </a:lstStyle>
          <a:p>
            <a:r>
              <a:rPr lang="en-US" smtClean="0"/>
              <a:t>Click to edit Master title style</a:t>
            </a:r>
            <a:endParaRPr lang="en-US"/>
          </a:p>
        </p:txBody>
      </p:sp>
      <p:sp>
        <p:nvSpPr>
          <p:cNvPr id="1048929"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930" name="Text Placeholder 3"/>
          <p:cNvSpPr>
            <a:spLocks noGrp="1"/>
          </p:cNvSpPr>
          <p:nvPr>
            <p:ph type="body" sz="half" idx="2"/>
          </p:nvPr>
        </p:nvSpPr>
        <p:spPr>
          <a:xfrm>
            <a:off x="457200" y="1435100"/>
            <a:ext cx="3008313" cy="4691063"/>
          </a:xfrm>
        </p:spPr>
        <p:txBody>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smtClean="0"/>
              <a:t>Click to edit Master text styles</a:t>
            </a:r>
          </a:p>
        </p:txBody>
      </p:sp>
      <p:sp>
        <p:nvSpPr>
          <p:cNvPr id="1048931" name="Date Placeholder 4"/>
          <p:cNvSpPr>
            <a:spLocks noGrp="1"/>
          </p:cNvSpPr>
          <p:nvPr>
            <p:ph type="dt" sz="half" idx="10"/>
          </p:nvPr>
        </p:nvSpPr>
        <p:spPr/>
        <p:txBody>
          <a:bodyPr/>
          <a:p>
            <a:fld id="{532FCA33-37BC-4A47-AB5F-C5146F4A0566}" type="datetime1">
              <a:rPr lang="en-US" smtClean="0"/>
              <a:t>7/30/2021</a:t>
            </a:fld>
            <a:endParaRPr lang="en-US"/>
          </a:p>
        </p:txBody>
      </p:sp>
      <p:sp>
        <p:nvSpPr>
          <p:cNvPr id="1048932" name="Footer Placeholder 5"/>
          <p:cNvSpPr>
            <a:spLocks noGrp="1"/>
          </p:cNvSpPr>
          <p:nvPr>
            <p:ph type="ftr" sz="quarter" idx="11"/>
          </p:nvPr>
        </p:nvSpPr>
        <p:spPr/>
        <p:txBody>
          <a:bodyPr/>
          <a:p>
            <a:endParaRPr lang="en-US"/>
          </a:p>
        </p:txBody>
      </p:sp>
      <p:sp>
        <p:nvSpPr>
          <p:cNvPr id="1048933"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224" name=""/>
        <p:cNvGrpSpPr/>
        <p:nvPr/>
      </p:nvGrpSpPr>
      <p:grpSpPr>
        <a:xfrm>
          <a:off x="0" y="0"/>
          <a:ext cx="0" cy="0"/>
          <a:chOff x="0" y="0"/>
          <a:chExt cx="0" cy="0"/>
        </a:xfrm>
      </p:grpSpPr>
      <p:sp>
        <p:nvSpPr>
          <p:cNvPr id="1048912" name="Title 1"/>
          <p:cNvSpPr>
            <a:spLocks noGrp="1"/>
          </p:cNvSpPr>
          <p:nvPr>
            <p:ph type="title"/>
          </p:nvPr>
        </p:nvSpPr>
        <p:spPr>
          <a:xfrm>
            <a:off x="1792288" y="4800600"/>
            <a:ext cx="5486400" cy="566738"/>
          </a:xfrm>
        </p:spPr>
        <p:txBody>
          <a:bodyPr anchor="b"/>
          <a:lstStyle>
            <a:lvl1pPr algn="l">
              <a:defRPr b="1" sz="2000"/>
            </a:lvl1pPr>
          </a:lstStyle>
          <a:p>
            <a:r>
              <a:rPr lang="en-US" smtClean="0"/>
              <a:t>Click to edit Master title style</a:t>
            </a:r>
            <a:endParaRPr lang="en-US"/>
          </a:p>
        </p:txBody>
      </p:sp>
      <p:sp>
        <p:nvSpPr>
          <p:cNvPr id="1048913" name="Picture Placeholder 2"/>
          <p:cNvSpPr>
            <a:spLocks noGrp="1"/>
          </p:cNvSpPr>
          <p:nvPr>
            <p:ph type="pic" idx="1"/>
          </p:nvPr>
        </p:nvSpPr>
        <p:spPr>
          <a:xfrm>
            <a:off x="1792288" y="612775"/>
            <a:ext cx="5486400" cy="4114800"/>
          </a:xfrm>
        </p:spPr>
        <p:txBody>
          <a:bodyPr/>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endParaRPr lang="en-US"/>
          </a:p>
        </p:txBody>
      </p:sp>
      <p:sp>
        <p:nvSpPr>
          <p:cNvPr id="1048914" name="Text Placeholder 3"/>
          <p:cNvSpPr>
            <a:spLocks noGrp="1"/>
          </p:cNvSpPr>
          <p:nvPr>
            <p:ph type="body" sz="half" idx="2"/>
          </p:nvPr>
        </p:nvSpPr>
        <p:spPr>
          <a:xfrm>
            <a:off x="1792288" y="5367338"/>
            <a:ext cx="5486400" cy="804862"/>
          </a:xfrm>
        </p:spPr>
        <p:txBody>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smtClean="0"/>
              <a:t>Click to edit Master text styles</a:t>
            </a:r>
          </a:p>
        </p:txBody>
      </p:sp>
      <p:sp>
        <p:nvSpPr>
          <p:cNvPr id="1048915" name="Date Placeholder 4"/>
          <p:cNvSpPr>
            <a:spLocks noGrp="1"/>
          </p:cNvSpPr>
          <p:nvPr>
            <p:ph type="dt" sz="half" idx="10"/>
          </p:nvPr>
        </p:nvSpPr>
        <p:spPr/>
        <p:txBody>
          <a:bodyPr/>
          <a:p>
            <a:fld id="{9265F977-C546-4BB0-B91A-3EC69A0E24C9}" type="datetime1">
              <a:rPr lang="en-US" smtClean="0"/>
              <a:t>7/30/2021</a:t>
            </a:fld>
            <a:endParaRPr lang="en-US"/>
          </a:p>
        </p:txBody>
      </p:sp>
      <p:sp>
        <p:nvSpPr>
          <p:cNvPr id="1048916" name="Footer Placeholder 5"/>
          <p:cNvSpPr>
            <a:spLocks noGrp="1"/>
          </p:cNvSpPr>
          <p:nvPr>
            <p:ph type="ftr" sz="quarter" idx="11"/>
          </p:nvPr>
        </p:nvSpPr>
        <p:spPr/>
        <p:txBody>
          <a:bodyPr/>
          <a:p>
            <a:endParaRPr lang="en-US"/>
          </a:p>
        </p:txBody>
      </p:sp>
      <p:sp>
        <p:nvSpPr>
          <p:cNvPr id="1048917"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5B6FC"/>
        </a:solidFill>
      </p:bgPr>
    </p:bg>
    <p:spTree>
      <p:nvGrpSpPr>
        <p:cNvPr id="13" name=""/>
        <p:cNvGrpSpPr/>
        <p:nvPr/>
      </p:nvGrpSpPr>
      <p:grpSpPr>
        <a:xfrm>
          <a:off x="0" y="0"/>
          <a:ext cx="0" cy="0"/>
          <a:chOff x="0" y="0"/>
          <a:chExt cx="0" cy="0"/>
        </a:xfrm>
      </p:grpSpPr>
      <p:sp>
        <p:nvSpPr>
          <p:cNvPr id="1048576" name="Title Placeholder 1"/>
          <p:cNvSpPr>
            <a:spLocks noGrp="1"/>
          </p:cNvSpPr>
          <p:nvPr>
            <p:ph type="title"/>
          </p:nvPr>
        </p:nvSpPr>
        <p:spPr>
          <a:xfrm>
            <a:off x="457200" y="274638"/>
            <a:ext cx="8229600" cy="1143000"/>
          </a:xfrm>
          <a:prstGeom prst="rect"/>
        </p:spPr>
        <p:txBody>
          <a:bodyPr anchor="ctr" bIns="45720" lIns="91440" rIns="91440" rtlCol="0" tIns="45720" vert="horz">
            <a:normAutofit/>
          </a:bodyPr>
          <a:p>
            <a:r>
              <a:rPr lang="en-US" smtClean="0"/>
              <a:t>Click to edit Master title style</a:t>
            </a:r>
            <a:endParaRPr lang="en-US"/>
          </a:p>
        </p:txBody>
      </p:sp>
      <p:sp>
        <p:nvSpPr>
          <p:cNvPr id="1048577" name="Text Placeholder 2"/>
          <p:cNvSpPr>
            <a:spLocks noGrp="1"/>
          </p:cNvSpPr>
          <p:nvPr>
            <p:ph type="body" idx="1"/>
          </p:nvPr>
        </p:nvSpPr>
        <p:spPr>
          <a:xfrm>
            <a:off x="457200" y="1600200"/>
            <a:ext cx="8229600" cy="4525963"/>
          </a:xfrm>
          <a:prstGeom prst="rect"/>
        </p:spPr>
        <p:txBody>
          <a:bodyPr bIns="45720" lIns="91440" rIns="91440" rtlCol="0" tIns="45720" vert="horz">
            <a:normAutofit/>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578" name="Date Placeholder 3"/>
          <p:cNvSpPr>
            <a:spLocks noGrp="1"/>
          </p:cNvSpPr>
          <p:nvPr>
            <p:ph type="dt" sz="half" idx="2"/>
          </p:nvPr>
        </p:nvSpPr>
        <p:spPr>
          <a:xfrm>
            <a:off x="457200" y="6356350"/>
            <a:ext cx="2133600" cy="365125"/>
          </a:xfrm>
          <a:prstGeom prst="rect"/>
        </p:spPr>
        <p:txBody>
          <a:bodyPr anchor="ctr" bIns="45720" lIns="91440" rIns="91440" rtlCol="0" tIns="45720" vert="horz"/>
          <a:lstStyle>
            <a:lvl1pPr algn="l">
              <a:defRPr sz="1200">
                <a:solidFill>
                  <a:schemeClr val="tx1">
                    <a:tint val="75000"/>
                  </a:schemeClr>
                </a:solidFill>
              </a:defRPr>
            </a:lvl1pPr>
          </a:lstStyle>
          <a:p>
            <a:fld id="{E2C5A130-C29C-4BC6-A253-A609B7D14EB5}" type="datetime1">
              <a:rPr lang="en-US" smtClean="0"/>
              <a:t>7/30/2021</a:t>
            </a:fld>
            <a:endParaRPr lang="en-US"/>
          </a:p>
        </p:txBody>
      </p:sp>
      <p:sp>
        <p:nvSpPr>
          <p:cNvPr id="1048579" name="Footer Placeholder 4"/>
          <p:cNvSpPr>
            <a:spLocks noGrp="1"/>
          </p:cNvSpPr>
          <p:nvPr>
            <p:ph type="ftr" sz="quarter" idx="3"/>
          </p:nvPr>
        </p:nvSpPr>
        <p:spPr>
          <a:xfrm>
            <a:off x="3124200" y="6356350"/>
            <a:ext cx="2895600" cy="365125"/>
          </a:xfrm>
          <a:prstGeom prst="rect"/>
        </p:spPr>
        <p:txBody>
          <a:bodyPr anchor="ctr" bIns="45720" lIns="91440" rIns="91440" rtlCol="0" tIns="45720" vert="horz"/>
          <a:lstStyle>
            <a:lvl1pPr algn="ctr">
              <a:defRPr sz="1200">
                <a:solidFill>
                  <a:schemeClr val="tx1">
                    <a:tint val="75000"/>
                  </a:schemeClr>
                </a:solidFill>
              </a:defRPr>
            </a:lvl1pPr>
          </a:lstStyle>
          <a:p>
            <a:endParaRPr lang="en-US"/>
          </a:p>
        </p:txBody>
      </p:sp>
      <p:sp>
        <p:nvSpPr>
          <p:cNvPr id="1048580" name="Slide Number Placeholder 5"/>
          <p:cNvSpPr>
            <a:spLocks noGrp="1"/>
          </p:cNvSpPr>
          <p:nvPr>
            <p:ph type="sldNum" sz="quarter" idx="4"/>
          </p:nvPr>
        </p:nvSpPr>
        <p:spPr>
          <a:xfrm>
            <a:off x="6553200" y="6356350"/>
            <a:ext cx="2133600" cy="365125"/>
          </a:xfrm>
          <a:prstGeom prst="rect"/>
        </p:spPr>
        <p:txBody>
          <a:bodyPr anchor="ctr" bIns="45720" lIns="91440" rIns="91440" rtlCol="0" tIns="45720" vert="horz"/>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accent1="accent1" accent2="accent2" accent3="accent3" accent4="accent4" accent5="accent5" accent6="accent6" bg1="lt1" bg2="lt2" tx1="dk1" tx2="dk2"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dt="0" ftr="0" hdr="0" sldNum="1"/>
  <p:txStyles>
    <p:titleStyle>
      <a:lvl1pPr algn="ctr" defTabSz="914400" eaLnBrk="1" hangingPunct="1" latinLnBrk="0" rtl="0">
        <a:spcBef>
          <a:spcPct val="0"/>
        </a:spcBef>
        <a:buNone/>
        <a:defRPr sz="4400" kern="1200">
          <a:solidFill>
            <a:schemeClr val="tx1"/>
          </a:solidFill>
          <a:latin typeface="+mj-lt"/>
          <a:ea typeface="+mj-ea"/>
          <a:cs typeface="+mj-cs"/>
        </a:defRPr>
      </a:lvl1pPr>
    </p:titleStyle>
    <p:bodyStyle>
      <a:lvl1pPr algn="l" defTabSz="914400" eaLnBrk="1" hangingPunct="1" indent="-342900" latinLnBrk="0" marL="342900" rtl="0">
        <a:spcBef>
          <a:spcPct val="20000"/>
        </a:spcBef>
        <a:buFont typeface="Arial" pitchFamily="34" charset="0"/>
        <a:buChar char="•"/>
        <a:defRPr sz="3200" kern="1200">
          <a:solidFill>
            <a:schemeClr val="tx1"/>
          </a:solidFill>
          <a:latin typeface="+mn-lt"/>
          <a:ea typeface="+mn-ea"/>
          <a:cs typeface="+mn-cs"/>
        </a:defRPr>
      </a:lvl1pPr>
      <a:lvl2pPr algn="l" defTabSz="914400" eaLnBrk="1" hangingPunct="1" indent="-285750" latinLnBrk="0" marL="742950" rtl="0">
        <a:spcBef>
          <a:spcPct val="20000"/>
        </a:spcBef>
        <a:buFont typeface="Arial" pitchFamily="34" charset="0"/>
        <a:buChar char="–"/>
        <a:defRPr sz="2800" kern="1200">
          <a:solidFill>
            <a:schemeClr val="tx1"/>
          </a:solidFill>
          <a:latin typeface="+mn-lt"/>
          <a:ea typeface="+mn-ea"/>
          <a:cs typeface="+mn-cs"/>
        </a:defRPr>
      </a:lvl2pPr>
      <a:lvl3pPr algn="l" defTabSz="914400" eaLnBrk="1" hangingPunct="1" indent="-228600" latinLnBrk="0" marL="1143000" rtl="0">
        <a:spcBef>
          <a:spcPct val="20000"/>
        </a:spcBef>
        <a:buFont typeface="Arial" pitchFamily="34" charset="0"/>
        <a:buChar char="•"/>
        <a:defRPr sz="2400" kern="1200">
          <a:solidFill>
            <a:schemeClr val="tx1"/>
          </a:solidFill>
          <a:latin typeface="+mn-lt"/>
          <a:ea typeface="+mn-ea"/>
          <a:cs typeface="+mn-cs"/>
        </a:defRPr>
      </a:lvl3pPr>
      <a:lvl4pPr algn="l" defTabSz="914400" eaLnBrk="1" hangingPunct="1" indent="-228600" latinLnBrk="0" marL="1600200" rtl="0">
        <a:spcBef>
          <a:spcPct val="20000"/>
        </a:spcBef>
        <a:buFont typeface="Arial" pitchFamily="34" charset="0"/>
        <a:buChar char="–"/>
        <a:defRPr sz="2000" kern="1200">
          <a:solidFill>
            <a:schemeClr val="tx1"/>
          </a:solidFill>
          <a:latin typeface="+mn-lt"/>
          <a:ea typeface="+mn-ea"/>
          <a:cs typeface="+mn-cs"/>
        </a:defRPr>
      </a:lvl4pPr>
      <a:lvl5pPr algn="l" defTabSz="914400" eaLnBrk="1" hangingPunct="1" indent="-228600" latinLnBrk="0" marL="2057400" rtl="0">
        <a:spcBef>
          <a:spcPct val="20000"/>
        </a:spcBef>
        <a:buFont typeface="Arial" pitchFamily="34" charset="0"/>
        <a:buChar char="»"/>
        <a:defRPr sz="2000" kern="1200">
          <a:solidFill>
            <a:schemeClr val="tx1"/>
          </a:solidFill>
          <a:latin typeface="+mn-lt"/>
          <a:ea typeface="+mn-ea"/>
          <a:cs typeface="+mn-cs"/>
        </a:defRPr>
      </a:lvl5pPr>
      <a:lvl6pPr algn="l" defTabSz="914400" eaLnBrk="1" hangingPunct="1" indent="-228600" latinLnBrk="0" marL="2514600" rtl="0">
        <a:spcBef>
          <a:spcPct val="20000"/>
        </a:spcBef>
        <a:buFont typeface="Arial" pitchFamily="34" charset="0"/>
        <a:buChar char="•"/>
        <a:defRPr sz="2000" kern="1200">
          <a:solidFill>
            <a:schemeClr val="tx1"/>
          </a:solidFill>
          <a:latin typeface="+mn-lt"/>
          <a:ea typeface="+mn-ea"/>
          <a:cs typeface="+mn-cs"/>
        </a:defRPr>
      </a:lvl6pPr>
      <a:lvl7pPr algn="l" defTabSz="914400" eaLnBrk="1" hangingPunct="1" indent="-228600" latinLnBrk="0" marL="2971800" rtl="0">
        <a:spcBef>
          <a:spcPct val="20000"/>
        </a:spcBef>
        <a:buFont typeface="Arial" pitchFamily="34" charset="0"/>
        <a:buChar char="•"/>
        <a:defRPr sz="2000" kern="1200">
          <a:solidFill>
            <a:schemeClr val="tx1"/>
          </a:solidFill>
          <a:latin typeface="+mn-lt"/>
          <a:ea typeface="+mn-ea"/>
          <a:cs typeface="+mn-cs"/>
        </a:defRPr>
      </a:lvl7pPr>
      <a:lvl8pPr algn="l" defTabSz="914400" eaLnBrk="1" hangingPunct="1" indent="-228600" latinLnBrk="0" marL="3429000" rtl="0">
        <a:spcBef>
          <a:spcPct val="20000"/>
        </a:spcBef>
        <a:buFont typeface="Arial" pitchFamily="34" charset="0"/>
        <a:buChar char="•"/>
        <a:defRPr sz="2000" kern="1200">
          <a:solidFill>
            <a:schemeClr val="tx1"/>
          </a:solidFill>
          <a:latin typeface="+mn-lt"/>
          <a:ea typeface="+mn-ea"/>
          <a:cs typeface="+mn-cs"/>
        </a:defRPr>
      </a:lvl8pPr>
      <a:lvl9pPr algn="l" defTabSz="914400" eaLnBrk="1" hangingPunct="1" indent="-228600" latinLnBrk="0" marL="3886200" rtl="0">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2.xml"/></Relationships>
</file>

<file path=ppt/slides/_rels/slide11.xml.rels><?xml version="1.0" encoding="UTF-8" standalone="yes"?>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2.xml"/><Relationship Id="rId3" Type="http://schemas.openxmlformats.org/officeDocument/2006/relationships/notesSlide" Target="../notesSlides/notesSlide3.xml"/></Relationships>
</file>

<file path=ppt/slides/_rels/slide12.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slideLayout" Target="../slideLayouts/slideLayout2.xml"/><Relationship Id="rId4" Type="http://schemas.openxmlformats.org/officeDocument/2006/relationships/notesSlide" Target="../notesSlides/notesSlide4.xml"/></Relationships>
</file>

<file path=ppt/slides/_rels/slide13.xml.rels><?xml version="1.0" encoding="UTF-8" standalone="yes"?>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gif"/><Relationship Id="rId3" Type="http://schemas.openxmlformats.org/officeDocument/2006/relationships/slideLayout" Target="../slideLayouts/slideLayout2.xml"/><Relationship Id="rId4" Type="http://schemas.openxmlformats.org/officeDocument/2006/relationships/notesSlide" Target="../notesSlides/notesSlide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image" Target="../media/image17.jpeg"/><Relationship Id="rId2" Type="http://schemas.openxmlformats.org/officeDocument/2006/relationships/image" Target="../media/image18.jpeg"/><Relationship Id="rId3" Type="http://schemas.openxmlformats.org/officeDocument/2006/relationships/image" Target="../media/image19.jpeg"/><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2.xml"/><Relationship Id="rId3" Type="http://schemas.openxmlformats.org/officeDocument/2006/relationships/notesSlide" Target="../notesSlides/notesSlide6.xml"/></Relationships>
</file>

<file path=ppt/slides/_rels/slide17.xml.rels><?xml version="1.0" encoding="UTF-8" standalone="yes"?>
<Relationships xmlns="http://schemas.openxmlformats.org/package/2006/relationships"><Relationship Id="rId1" Type="http://schemas.openxmlformats.org/officeDocument/2006/relationships/image" Target="../media/image21.gif"/><Relationship Id="rId2"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image" Target="../media/image22.jpeg"/><Relationship Id="rId2" Type="http://schemas.openxmlformats.org/officeDocument/2006/relationships/image" Target="../media/image23.jpeg"/><Relationship Id="rId3"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 Id="rId3" Type="http://schemas.openxmlformats.org/officeDocument/2006/relationships/image" Target="../media/image3.jpeg"/><Relationship Id="rId4"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image" Target="../media/image27.png"/><Relationship Id="rId2" Type="http://schemas.openxmlformats.org/officeDocument/2006/relationships/image" Target="../media/image28.jpeg"/><Relationship Id="rId3" Type="http://schemas.openxmlformats.org/officeDocument/2006/relationships/slideLayout" Target="../slideLayouts/slideLayout2.xml"/><Relationship Id="rId4" Type="http://schemas.openxmlformats.org/officeDocument/2006/relationships/notesSlide" Target="../notesSlides/notesSlide7.xml"/></Relationships>
</file>

<file path=ppt/slides/_rels/slide23.xml.rels><?xml version="1.0" encoding="UTF-8" standalone="yes"?>
<Relationships xmlns="http://schemas.openxmlformats.org/package/2006/relationships"><Relationship Id="rId1" Type="http://schemas.openxmlformats.org/officeDocument/2006/relationships/image" Target="../media/image29.png"/><Relationship Id="rId2" Type="http://schemas.openxmlformats.org/officeDocument/2006/relationships/image" Target="../media/image30.jpeg"/><Relationship Id="rId3" Type="http://schemas.openxmlformats.org/officeDocument/2006/relationships/slideLayout" Target="../slideLayouts/slideLayout2.xml"/><Relationship Id="rId4" Type="http://schemas.openxmlformats.org/officeDocument/2006/relationships/notesSlide" Target="../notesSlides/notesSlide8.xml"/></Relationships>
</file>

<file path=ppt/slides/_rels/slide24.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image" Target="../media/image33.gif"/><Relationship Id="rId2" Type="http://schemas.openxmlformats.org/officeDocument/2006/relationships/image" Target="../media/image34.jpeg"/><Relationship Id="rId3"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image" Target="../media/image35.gif"/><Relationship Id="rId2" Type="http://schemas.openxmlformats.org/officeDocument/2006/relationships/image" Target="../media/image36.jpeg"/><Relationship Id="rId3"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image" Target="../media/image37.png"/><Relationship Id="rId2" Type="http://schemas.openxmlformats.org/officeDocument/2006/relationships/slideLayout" Target="../slideLayouts/slideLayout2.xml"/><Relationship Id="rId3" Type="http://schemas.openxmlformats.org/officeDocument/2006/relationships/notesSlide" Target="../notesSlides/notesSlide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9.xml.rels><?xml version="1.0" encoding="UTF-8" standalone="yes"?>
<Relationships xmlns="http://schemas.openxmlformats.org/package/2006/relationships"><Relationship Id="rId1" Type="http://schemas.openxmlformats.org/officeDocument/2006/relationships/image" Target="../media/image38.png"/><Relationship Id="rId2" Type="http://schemas.openxmlformats.org/officeDocument/2006/relationships/slideLayout" Target="../slideLayouts/slideLayout2.xml"/><Relationship Id="rId3" Type="http://schemas.openxmlformats.org/officeDocument/2006/relationships/notesSlide" Target="../notesSlides/notesSlide11.xml"/></Relationships>
</file>

<file path=ppt/slides/_rels/slide3.xml.rels><?xml version="1.0" encoding="UTF-8" standalone="yes"?>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34.xml.rels><?xml version="1.0" encoding="UTF-8" standalone="yes"?>
<Relationships xmlns="http://schemas.openxmlformats.org/package/2006/relationships"><Relationship Id="rId1" Type="http://schemas.openxmlformats.org/officeDocument/2006/relationships/image" Target="../media/image39.png"/><Relationship Id="rId2" Type="http://schemas.openxmlformats.org/officeDocument/2006/relationships/image" Target="../media/image40.png"/><Relationship Id="rId3" Type="http://schemas.openxmlformats.org/officeDocument/2006/relationships/slideLayout" Target="../slideLayouts/slideLayout2.xml"/><Relationship Id="rId4" Type="http://schemas.openxmlformats.org/officeDocument/2006/relationships/notesSlide" Target="../notesSlides/notesSlide1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6.xml.rels><?xml version="1.0" encoding="UTF-8" standalone="yes"?>
<Relationships xmlns="http://schemas.openxmlformats.org/package/2006/relationships"><Relationship Id="rId1" Type="http://schemas.openxmlformats.org/officeDocument/2006/relationships/hyperlink" Target="https://www.youtube.com/watch?v=-d14DmSBuAQ" TargetMode="External"/><Relationship Id="rId2" Type="http://schemas.openxmlformats.org/officeDocument/2006/relationships/hyperlink" Target="https://www.youtube.com/watch?v=rHxxLYzJ8Sw" TargetMode="External"/><Relationship Id="rId3" Type="http://schemas.openxmlformats.org/officeDocument/2006/relationships/slideLayout" Target="../slideLayouts/slideLayout1.xml"/><Relationship Id="rId4" Type="http://schemas.openxmlformats.org/officeDocument/2006/relationships/notesSlide" Target="../notesSlides/notesSlide1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9.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2.xml"/><Relationship Id="rId3" Type="http://schemas.openxmlformats.org/officeDocument/2006/relationships/notesSlide" Target="../notesSlides/notesSlide21.xml"/></Relationships>
</file>

<file path=ppt/slides/_rels/slide4.xml.rels><?xml version="1.0" encoding="UTF-8" standalone="yes"?>
<Relationships xmlns="http://schemas.openxmlformats.org/package/2006/relationships"><Relationship Id="rId1" Type="http://schemas.openxmlformats.org/officeDocument/2006/relationships/image" Target="../media/image5.jpeg"/><Relationship Id="rId2" Type="http://schemas.openxmlformats.org/officeDocument/2006/relationships/image" Target="../media/image6.png"/><Relationship Id="rId3" Type="http://schemas.openxmlformats.org/officeDocument/2006/relationships/image" Target="../media/image7.jpeg"/><Relationship Id="rId4" Type="http://schemas.openxmlformats.org/officeDocument/2006/relationships/image" Target="../media/image8.jpeg"/><Relationship Id="rId5"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41.xml.rels><?xml version="1.0" encoding="UTF-8" standalone="yes"?>
<Relationships xmlns="http://schemas.openxmlformats.org/package/2006/relationships"><Relationship Id="rId1" Type="http://schemas.openxmlformats.org/officeDocument/2006/relationships/image" Target="../media/image42.png"/><Relationship Id="rId2"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image" Target="../media/image43.png"/><Relationship Id="rId2" Type="http://schemas.openxmlformats.org/officeDocument/2006/relationships/slideLayout" Target="../slideLayouts/slideLayout2.xml"/><Relationship Id="rId3" Type="http://schemas.openxmlformats.org/officeDocument/2006/relationships/notesSlide" Target="../notesSlides/notesSlide23.xml"/></Relationships>
</file>

<file path=ppt/slides/_rels/slide43.xml.rels><?xml version="1.0" encoding="UTF-8" standalone="yes"?>
<Relationships xmlns="http://schemas.openxmlformats.org/package/2006/relationships"><Relationship Id="rId1" Type="http://schemas.openxmlformats.org/officeDocument/2006/relationships/image" Target="../media/image44.png"/><Relationship Id="rId2" Type="http://schemas.openxmlformats.org/officeDocument/2006/relationships/slideLayout" Target="../slideLayouts/slideLayout2.xml"/><Relationship Id="rId3" Type="http://schemas.openxmlformats.org/officeDocument/2006/relationships/notesSlide" Target="../notesSlides/notesSlide24.xml"/></Relationships>
</file>

<file path=ppt/slides/_rels/slide44.xml.rels><?xml version="1.0" encoding="UTF-8" standalone="yes"?>
<Relationships xmlns="http://schemas.openxmlformats.org/package/2006/relationships"><Relationship Id="rId1" Type="http://schemas.openxmlformats.org/officeDocument/2006/relationships/image" Target="../media/image45.png"/><Relationship Id="rId2" Type="http://schemas.openxmlformats.org/officeDocument/2006/relationships/slideLayout" Target="../slideLayouts/slideLayout2.xml"/><Relationship Id="rId3" Type="http://schemas.openxmlformats.org/officeDocument/2006/relationships/notesSlide" Target="../notesSlides/notesSlide25.xml"/></Relationships>
</file>

<file path=ppt/slides/_rels/slide45.xml.rels><?xml version="1.0" encoding="UTF-8" standalone="yes"?>
<Relationships xmlns="http://schemas.openxmlformats.org/package/2006/relationships"><Relationship Id="rId1" Type="http://schemas.openxmlformats.org/officeDocument/2006/relationships/image" Target="../media/image46.png"/><Relationship Id="rId2" Type="http://schemas.openxmlformats.org/officeDocument/2006/relationships/slideLayout" Target="../slideLayouts/slideLayout2.xml"/><Relationship Id="rId3" Type="http://schemas.openxmlformats.org/officeDocument/2006/relationships/notesSlide" Target="../notesSlides/notesSlide2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47.xml.rels><?xml version="1.0" encoding="UTF-8" standalone="yes"?>
<Relationships xmlns="http://schemas.openxmlformats.org/package/2006/relationships"><Relationship Id="rId1" Type="http://schemas.openxmlformats.org/officeDocument/2006/relationships/image" Target="../media/image47.png"/><Relationship Id="rId2" Type="http://schemas.openxmlformats.org/officeDocument/2006/relationships/image" Target="../media/image48.png"/><Relationship Id="rId3" Type="http://schemas.openxmlformats.org/officeDocument/2006/relationships/slideLayout" Target="../slideLayouts/slideLayout2.xml"/><Relationship Id="rId4" Type="http://schemas.openxmlformats.org/officeDocument/2006/relationships/notesSlide" Target="../notesSlides/notesSlide28.xml"/></Relationships>
</file>

<file path=ppt/slides/_rels/slide48.xml.rels><?xml version="1.0" encoding="UTF-8" standalone="yes"?>
<Relationships xmlns="http://schemas.openxmlformats.org/package/2006/relationships"><Relationship Id="rId1" Type="http://schemas.openxmlformats.org/officeDocument/2006/relationships/image" Target="../media/image49.png"/><Relationship Id="rId2" Type="http://schemas.openxmlformats.org/officeDocument/2006/relationships/image" Target="../media/image50.png"/><Relationship Id="rId3" Type="http://schemas.openxmlformats.org/officeDocument/2006/relationships/slideLayout" Target="../slideLayouts/slideLayout2.xml"/><Relationship Id="rId4" Type="http://schemas.openxmlformats.org/officeDocument/2006/relationships/notesSlide" Target="../notesSlides/notesSlide2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51.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2.xml"/><Relationship Id="rId3" Type="http://schemas.openxmlformats.org/officeDocument/2006/relationships/notesSlide" Target="../notesSlides/notesSlide32.xml"/></Relationships>
</file>

<file path=ppt/slides/_rels/slide52.xml.rels><?xml version="1.0" encoding="UTF-8" standalone="yes"?>
<Relationships xmlns="http://schemas.openxmlformats.org/package/2006/relationships"><Relationship Id="rId1" Type="http://schemas.openxmlformats.org/officeDocument/2006/relationships/image" Target="../media/image52.png"/><Relationship Id="rId2" Type="http://schemas.openxmlformats.org/officeDocument/2006/relationships/image" Target="../media/image53.png"/><Relationship Id="rId3" Type="http://schemas.openxmlformats.org/officeDocument/2006/relationships/slideLayout" Target="../slideLayouts/slideLayout2.xml"/><Relationship Id="rId4" Type="http://schemas.openxmlformats.org/officeDocument/2006/relationships/notesSlide" Target="../notesSlides/notesSlide3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54.xml.rels><?xml version="1.0" encoding="UTF-8" standalone="yes"?>
<Relationships xmlns="http://schemas.openxmlformats.org/package/2006/relationships"><Relationship Id="rId1" Type="http://schemas.openxmlformats.org/officeDocument/2006/relationships/image" Target="../media/image54.png"/><Relationship Id="rId2" Type="http://schemas.openxmlformats.org/officeDocument/2006/relationships/slideLayout" Target="../slideLayouts/slideLayout2.xml"/><Relationship Id="rId3" Type="http://schemas.openxmlformats.org/officeDocument/2006/relationships/notesSlide" Target="../notesSlides/notesSlide35.xml"/></Relationships>
</file>

<file path=ppt/slides/_rels/slide55.xml.rels><?xml version="1.0" encoding="UTF-8" standalone="yes"?>
<Relationships xmlns="http://schemas.openxmlformats.org/package/2006/relationships"><Relationship Id="rId1" Type="http://schemas.openxmlformats.org/officeDocument/2006/relationships/image" Target="../media/image55.png"/><Relationship Id="rId2" Type="http://schemas.openxmlformats.org/officeDocument/2006/relationships/slideLayout" Target="../slideLayouts/slideLayout2.xml"/><Relationship Id="rId3" Type="http://schemas.openxmlformats.org/officeDocument/2006/relationships/notesSlide" Target="../notesSlides/notesSlide36.xml"/></Relationships>
</file>

<file path=ppt/slides/_rels/slide56.xml.rels><?xml version="1.0" encoding="UTF-8" standalone="yes"?>
<Relationships xmlns="http://schemas.openxmlformats.org/package/2006/relationships"><Relationship Id="rId1" Type="http://schemas.openxmlformats.org/officeDocument/2006/relationships/image" Target="../media/image56.png"/><Relationship Id="rId2" Type="http://schemas.openxmlformats.org/officeDocument/2006/relationships/slideLayout" Target="../slideLayouts/slideLayout2.xml"/><Relationship Id="rId3" Type="http://schemas.openxmlformats.org/officeDocument/2006/relationships/notesSlide" Target="../notesSlides/notesSlide3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58.xml.rels><?xml version="1.0" encoding="UTF-8" standalone="yes"?>
<Relationships xmlns="http://schemas.openxmlformats.org/package/2006/relationships"><Relationship Id="rId1" Type="http://schemas.openxmlformats.org/officeDocument/2006/relationships/image" Target="../media/image57.png"/><Relationship Id="rId2"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image" Target="../media/image58.png"/><Relationship Id="rId2"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image" Target="../media/image59.png"/><Relationship Id="rId2"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image" Target="../media/image60.png"/><Relationship Id="rId2"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image" Target="../media/image64.png"/><Relationship Id="rId2" Type="http://schemas.openxmlformats.org/officeDocument/2006/relationships/image" Target="../media/image65.png"/><Relationship Id="rId3" Type="http://schemas.openxmlformats.org/officeDocument/2006/relationships/image" Target="../media/image66.png"/><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6" name=""/>
        <p:cNvGrpSpPr/>
        <p:nvPr/>
      </p:nvGrpSpPr>
      <p:grpSpPr>
        <a:xfrm>
          <a:off x="0" y="0"/>
          <a:ext cx="0" cy="0"/>
          <a:chOff x="0" y="0"/>
          <a:chExt cx="0" cy="0"/>
        </a:xfrm>
      </p:grpSpPr>
      <p:sp>
        <p:nvSpPr>
          <p:cNvPr id="1048586" name="Title 1"/>
          <p:cNvSpPr>
            <a:spLocks noGrp="1"/>
          </p:cNvSpPr>
          <p:nvPr>
            <p:ph type="ctrTitle"/>
          </p:nvPr>
        </p:nvSpPr>
        <p:spPr/>
        <p:txBody>
          <a:bodyPr/>
          <a:p>
            <a:r>
              <a:rPr lang="en-US" smtClean="0"/>
              <a:t>Polymers</a:t>
            </a:r>
            <a:br>
              <a:rPr lang="en-US" smtClean="0"/>
            </a:br>
            <a:endParaRPr dirty="0" lang="en-IN"/>
          </a:p>
        </p:txBody>
      </p:sp>
      <p:sp>
        <p:nvSpPr>
          <p:cNvPr id="1048587" name="Subtitle 2"/>
          <p:cNvSpPr>
            <a:spLocks noGrp="1"/>
          </p:cNvSpPr>
          <p:nvPr>
            <p:ph type="subTitle" idx="1"/>
          </p:nvPr>
        </p:nvSpPr>
        <p:spPr/>
        <p:txBody>
          <a:bodyPr/>
          <a:p>
            <a:r>
              <a:rPr dirty="0" lang="en-US" smtClean="0"/>
              <a:t>Molecules for living</a:t>
            </a:r>
            <a:endParaRPr dirty="0" lang="en-IN"/>
          </a:p>
        </p:txBody>
      </p:sp>
      <p:sp>
        <p:nvSpPr>
          <p:cNvPr id="1048588" name="Slide Number Placeholder 3"/>
          <p:cNvSpPr>
            <a:spLocks noGrp="1"/>
          </p:cNvSpPr>
          <p:nvPr>
            <p:ph type="sldNum" sz="quarter" idx="12"/>
          </p:nvPr>
        </p:nvSpPr>
        <p:spPr/>
        <p:txBody>
          <a:bodyPr/>
          <a:p>
            <a:fld id="{B6F15528-21DE-4FAA-801E-634DDDAF4B2B}" type="slidenum">
              <a:rPr lang="en-US" smtClean="0"/>
              <a:t>1</a:t>
            </a:fld>
            <a:endParaRPr lang="en-US"/>
          </a:p>
        </p:txBody>
      </p:sp>
    </p:spTree>
  </p:cSld>
  <p:clrMapOvr>
    <a:masterClrMapping/>
  </p:clrMapOvr>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91" name=""/>
        <p:cNvGrpSpPr/>
        <p:nvPr/>
      </p:nvGrpSpPr>
      <p:grpSpPr>
        <a:xfrm>
          <a:off x="0" y="0"/>
          <a:ext cx="0" cy="0"/>
          <a:chOff x="0" y="0"/>
          <a:chExt cx="0" cy="0"/>
        </a:xfrm>
      </p:grpSpPr>
      <p:sp>
        <p:nvSpPr>
          <p:cNvPr id="1048625"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The addition process</a:t>
            </a:r>
          </a:p>
        </p:txBody>
      </p:sp>
      <p:pic>
        <p:nvPicPr>
          <p:cNvPr id="2097162" name="Picture 1"/>
          <p:cNvPicPr>
            <a:picLocks noChangeAspect="1"/>
          </p:cNvPicPr>
          <p:nvPr/>
        </p:nvPicPr>
        <p:blipFill>
          <a:blip xmlns:r="http://schemas.openxmlformats.org/officeDocument/2006/relationships" r:embed="rId1"/>
          <a:srcRect/>
          <a:stretch>
            <a:fillRect/>
          </a:stretch>
        </p:blipFill>
        <p:spPr bwMode="auto">
          <a:xfrm>
            <a:off x="304800" y="2286000"/>
            <a:ext cx="8504238" cy="3733800"/>
          </a:xfrm>
          <a:prstGeom prst="rect"/>
          <a:noFill/>
          <a:ln w="9525">
            <a:noFill/>
            <a:miter lim="800000"/>
            <a:headEnd/>
            <a:tailEnd/>
          </a:ln>
        </p:spPr>
      </p:pic>
      <p:sp>
        <p:nvSpPr>
          <p:cNvPr id="1048626" name="TextBox 1"/>
          <p:cNvSpPr txBox="1">
            <a:spLocks noChangeArrowheads="1"/>
          </p:cNvSpPr>
          <p:nvPr/>
        </p:nvSpPr>
        <p:spPr bwMode="auto">
          <a:xfrm>
            <a:off x="228600" y="1143000"/>
            <a:ext cx="8305800" cy="954088"/>
          </a:xfrm>
          <a:prstGeom prst="rect"/>
          <a:noFill/>
          <a:ln w="9525">
            <a:noFill/>
            <a:miter lim="800000"/>
            <a:headEnd/>
            <a:tailEnd/>
          </a:ln>
        </p:spPr>
        <p:txBody>
          <a:bodyPr>
            <a:spAutoFit/>
          </a:bodyPr>
          <a:p>
            <a:pPr eaLnBrk="1" hangingPunct="1"/>
            <a:r>
              <a:rPr altLang="en-US" sz="2800" lang="en-US"/>
              <a:t>A polymer consists of a number of monomers that can range from 100 to more than 100 000 units.</a:t>
            </a:r>
          </a:p>
        </p:txBody>
      </p:sp>
      <p:sp>
        <p:nvSpPr>
          <p:cNvPr id="1048627" name="Slide Number Placeholder 1"/>
          <p:cNvSpPr>
            <a:spLocks noGrp="1"/>
          </p:cNvSpPr>
          <p:nvPr>
            <p:ph type="sldNum" sz="quarter" idx="12"/>
          </p:nvPr>
        </p:nvSpPr>
        <p:spPr/>
        <p:txBody>
          <a:bodyPr/>
          <a:p>
            <a:fld id="{B6F15528-21DE-4FAA-801E-634DDDAF4B2B}" type="slidenum">
              <a:rPr lang="en-US" smtClean="0"/>
              <a:t>10</a:t>
            </a:fld>
            <a:endParaRPr lang="en-US"/>
          </a:p>
        </p:txBody>
      </p:sp>
    </p:spTree>
  </p:cSld>
  <p:clrMapOvr>
    <a:masterClrMapping/>
  </p:clrMapOvr>
  <p:transition>
    <p:fade/>
  </p:transition>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94" name=""/>
        <p:cNvGrpSpPr/>
        <p:nvPr/>
      </p:nvGrpSpPr>
      <p:grpSpPr>
        <a:xfrm>
          <a:off x="0" y="0"/>
          <a:ext cx="0" cy="0"/>
          <a:chOff x="0" y="0"/>
          <a:chExt cx="0" cy="0"/>
        </a:xfrm>
      </p:grpSpPr>
      <p:sp>
        <p:nvSpPr>
          <p:cNvPr id="1048631" name="Title 1"/>
          <p:cNvSpPr>
            <a:spLocks noGrp="1"/>
          </p:cNvSpPr>
          <p:nvPr>
            <p:ph type="title"/>
          </p:nvPr>
        </p:nvSpPr>
        <p:spPr>
          <a:xfrm>
            <a:off x="152400" y="152400"/>
            <a:ext cx="8458200" cy="457200"/>
          </a:xfrm>
        </p:spPr>
        <p:txBody>
          <a:bodyPr>
            <a:normAutofit fontScale="90000"/>
          </a:bodyPr>
          <a:p>
            <a:pPr eaLnBrk="1" hangingPunct="1"/>
            <a:r>
              <a:rPr altLang="en-US" b="1" dirty="0" sz="2800" lang="en-US" err="1" smtClean="0">
                <a:solidFill>
                  <a:srgbClr val="FF0000"/>
                </a:solidFill>
                <a:cs typeface="Arial" charset="0"/>
              </a:rPr>
              <a:t>Ethene</a:t>
            </a:r>
            <a:r>
              <a:rPr altLang="en-US" b="1" dirty="0" sz="2800" lang="en-US" smtClean="0">
                <a:solidFill>
                  <a:srgbClr val="FF0000"/>
                </a:solidFill>
                <a:cs typeface="Arial" charset="0"/>
              </a:rPr>
              <a:t> polymers – polyethylene</a:t>
            </a:r>
          </a:p>
        </p:txBody>
      </p:sp>
      <p:sp>
        <p:nvSpPr>
          <p:cNvPr id="1048632" name="TextBox 1"/>
          <p:cNvSpPr txBox="1">
            <a:spLocks noChangeArrowheads="1"/>
          </p:cNvSpPr>
          <p:nvPr/>
        </p:nvSpPr>
        <p:spPr bwMode="auto">
          <a:xfrm>
            <a:off x="228600" y="1143000"/>
            <a:ext cx="8305800" cy="2606041"/>
          </a:xfrm>
          <a:prstGeom prst="rect"/>
          <a:noFill/>
          <a:ln w="9525">
            <a:noFill/>
            <a:miter lim="800000"/>
            <a:headEnd/>
            <a:tailEnd/>
          </a:ln>
        </p:spPr>
        <p:txBody>
          <a:bodyPr>
            <a:spAutoFit/>
          </a:bodyPr>
          <a:p>
            <a:pPr eaLnBrk="1" hangingPunct="1"/>
            <a:r>
              <a:rPr altLang="en-US" sz="2800" lang="en-US"/>
              <a:t>Ethene (or ethylene) molecules join to form a long chain polymer called polyethene. The preferred name for this polymer is polyethylene.</a:t>
            </a:r>
          </a:p>
          <a:p>
            <a:pPr eaLnBrk="1" hangingPunct="1"/>
            <a:endParaRPr altLang="en-US" sz="2800" lang="en-US"/>
          </a:p>
          <a:p>
            <a:pPr eaLnBrk="1" hangingPunct="1"/>
            <a:r>
              <a:rPr altLang="en-US" sz="2800" lang="en-US"/>
              <a:t>A catalyst is added to the ethene monomers causing the carbon–carbon double bond to break.</a:t>
            </a:r>
          </a:p>
        </p:txBody>
      </p:sp>
      <p:pic>
        <p:nvPicPr>
          <p:cNvPr id="2097163" name="Picture 1"/>
          <p:cNvPicPr>
            <a:picLocks noChangeAspect="1"/>
          </p:cNvPicPr>
          <p:nvPr/>
        </p:nvPicPr>
        <p:blipFill>
          <a:blip xmlns:r="http://schemas.openxmlformats.org/officeDocument/2006/relationships" r:embed="rId1"/>
          <a:srcRect/>
          <a:stretch>
            <a:fillRect/>
          </a:stretch>
        </p:blipFill>
        <p:spPr bwMode="auto">
          <a:xfrm>
            <a:off x="914400" y="3962400"/>
            <a:ext cx="6797675" cy="1828800"/>
          </a:xfrm>
          <a:prstGeom prst="rect"/>
          <a:noFill/>
          <a:ln w="9525">
            <a:noFill/>
            <a:miter lim="800000"/>
            <a:headEnd/>
            <a:tailEnd/>
          </a:ln>
        </p:spPr>
      </p:pic>
      <p:sp>
        <p:nvSpPr>
          <p:cNvPr id="1048633" name="Slide Number Placeholder 1"/>
          <p:cNvSpPr>
            <a:spLocks noGrp="1"/>
          </p:cNvSpPr>
          <p:nvPr>
            <p:ph type="sldNum" sz="quarter" idx="12"/>
          </p:nvPr>
        </p:nvSpPr>
        <p:spPr/>
        <p:txBody>
          <a:bodyPr/>
          <a:p>
            <a:fld id="{B6F15528-21DE-4FAA-801E-634DDDAF4B2B}" type="slidenum">
              <a:rPr lang="en-US" smtClean="0"/>
              <a:t>11</a:t>
            </a:fld>
            <a:endParaRPr lang="en-US"/>
          </a:p>
        </p:txBody>
      </p:sp>
    </p:spTree>
  </p:cSld>
  <p:clrMapOvr>
    <a:masterClrMapping/>
  </p:clrMapOvr>
  <p:transition>
    <p:fade/>
  </p:transition>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97" name=""/>
        <p:cNvGrpSpPr/>
        <p:nvPr/>
      </p:nvGrpSpPr>
      <p:grpSpPr>
        <a:xfrm>
          <a:off x="0" y="0"/>
          <a:ext cx="0" cy="0"/>
          <a:chOff x="0" y="0"/>
          <a:chExt cx="0" cy="0"/>
        </a:xfrm>
      </p:grpSpPr>
      <p:sp>
        <p:nvSpPr>
          <p:cNvPr id="1048637" name="Title 1"/>
          <p:cNvSpPr>
            <a:spLocks noGrp="1"/>
          </p:cNvSpPr>
          <p:nvPr>
            <p:ph type="title"/>
          </p:nvPr>
        </p:nvSpPr>
        <p:spPr>
          <a:xfrm>
            <a:off x="152400" y="152400"/>
            <a:ext cx="8458200" cy="457200"/>
          </a:xfrm>
        </p:spPr>
        <p:txBody>
          <a:bodyPr>
            <a:normAutofit fontScale="90000"/>
          </a:bodyPr>
          <a:p>
            <a:pPr eaLnBrk="1" hangingPunct="1"/>
            <a:r>
              <a:rPr altLang="en-US" b="1" dirty="0" sz="2800" lang="en-US" err="1" smtClean="0">
                <a:solidFill>
                  <a:srgbClr val="FF0000"/>
                </a:solidFill>
                <a:cs typeface="Arial" charset="0"/>
              </a:rPr>
              <a:t>Ethene</a:t>
            </a:r>
            <a:r>
              <a:rPr altLang="en-US" b="1" dirty="0" sz="2800" lang="en-US" smtClean="0">
                <a:solidFill>
                  <a:srgbClr val="FF0000"/>
                </a:solidFill>
                <a:cs typeface="Arial" charset="0"/>
              </a:rPr>
              <a:t> polymers – polyethylene</a:t>
            </a:r>
          </a:p>
        </p:txBody>
      </p:sp>
      <p:sp>
        <p:nvSpPr>
          <p:cNvPr id="1048638" name="TextBox 1"/>
          <p:cNvSpPr txBox="1">
            <a:spLocks noChangeArrowheads="1"/>
          </p:cNvSpPr>
          <p:nvPr/>
        </p:nvSpPr>
        <p:spPr bwMode="auto">
          <a:xfrm>
            <a:off x="228600" y="1143000"/>
            <a:ext cx="8305800" cy="3863341"/>
          </a:xfrm>
          <a:prstGeom prst="rect"/>
          <a:noFill/>
          <a:ln w="9525">
            <a:noFill/>
            <a:miter lim="800000"/>
            <a:headEnd/>
            <a:tailEnd/>
          </a:ln>
        </p:spPr>
        <p:txBody>
          <a:bodyPr>
            <a:spAutoFit/>
          </a:bodyPr>
          <a:p>
            <a:pPr eaLnBrk="1" hangingPunct="1"/>
            <a:r>
              <a:rPr altLang="en-US" sz="2800" lang="en-US"/>
              <a:t>As each monomer now has free electrons, carbon–carbon bonds form between monomers, creating a long chain polymer.</a:t>
            </a:r>
          </a:p>
          <a:p>
            <a:pPr eaLnBrk="1" hangingPunct="1"/>
            <a:endParaRPr altLang="en-US" sz="2800" lang="en-US"/>
          </a:p>
          <a:p>
            <a:pPr eaLnBrk="1" hangingPunct="1"/>
            <a:endParaRPr altLang="en-US" sz="2800" lang="en-US"/>
          </a:p>
          <a:p>
            <a:pPr eaLnBrk="1" hangingPunct="1"/>
            <a:endParaRPr altLang="en-US" sz="2800" lang="en-US"/>
          </a:p>
          <a:p>
            <a:pPr eaLnBrk="1" hangingPunct="1"/>
            <a:endParaRPr altLang="en-US" sz="2800" lang="en-US"/>
          </a:p>
          <a:p>
            <a:pPr eaLnBrk="1" hangingPunct="1"/>
            <a:r>
              <a:rPr altLang="en-US" sz="2800" lang="en-US"/>
              <a:t>A shorthand way of representing polyethylene is:</a:t>
            </a:r>
          </a:p>
          <a:p>
            <a:pPr eaLnBrk="1" hangingPunct="1"/>
            <a:r>
              <a:rPr altLang="en-US" sz="2800" lang="en-US"/>
              <a:t>(n = number monomer units)</a:t>
            </a:r>
          </a:p>
        </p:txBody>
      </p:sp>
      <p:pic>
        <p:nvPicPr>
          <p:cNvPr id="2097164" name="Picture 1"/>
          <p:cNvPicPr>
            <a:picLocks noChangeAspect="1"/>
          </p:cNvPicPr>
          <p:nvPr/>
        </p:nvPicPr>
        <p:blipFill>
          <a:blip xmlns:r="http://schemas.openxmlformats.org/officeDocument/2006/relationships" r:embed="rId1"/>
          <a:srcRect/>
          <a:stretch>
            <a:fillRect/>
          </a:stretch>
        </p:blipFill>
        <p:spPr bwMode="auto">
          <a:xfrm>
            <a:off x="1600200" y="2590800"/>
            <a:ext cx="5929313" cy="1524000"/>
          </a:xfrm>
          <a:prstGeom prst="rect"/>
          <a:noFill/>
          <a:ln w="9525">
            <a:noFill/>
            <a:miter lim="800000"/>
            <a:headEnd/>
            <a:tailEnd/>
          </a:ln>
        </p:spPr>
      </p:pic>
      <p:pic>
        <p:nvPicPr>
          <p:cNvPr id="2097165" name="Picture 2"/>
          <p:cNvPicPr>
            <a:picLocks noChangeAspect="1"/>
          </p:cNvPicPr>
          <p:nvPr/>
        </p:nvPicPr>
        <p:blipFill>
          <a:blip xmlns:r="http://schemas.openxmlformats.org/officeDocument/2006/relationships" r:embed="rId2"/>
          <a:srcRect/>
          <a:stretch>
            <a:fillRect/>
          </a:stretch>
        </p:blipFill>
        <p:spPr bwMode="auto">
          <a:xfrm>
            <a:off x="5257800" y="4724400"/>
            <a:ext cx="1909763" cy="1676400"/>
          </a:xfrm>
          <a:prstGeom prst="rect"/>
          <a:noFill/>
          <a:ln w="9525">
            <a:noFill/>
            <a:miter lim="800000"/>
            <a:headEnd/>
            <a:tailEnd/>
          </a:ln>
        </p:spPr>
      </p:pic>
      <p:sp>
        <p:nvSpPr>
          <p:cNvPr id="1048639" name="Slide Number Placeholder 1"/>
          <p:cNvSpPr>
            <a:spLocks noGrp="1"/>
          </p:cNvSpPr>
          <p:nvPr>
            <p:ph type="sldNum" sz="quarter" idx="12"/>
          </p:nvPr>
        </p:nvSpPr>
        <p:spPr/>
        <p:txBody>
          <a:bodyPr/>
          <a:p>
            <a:fld id="{B6F15528-21DE-4FAA-801E-634DDDAF4B2B}" type="slidenum">
              <a:rPr lang="en-US" smtClean="0"/>
              <a:t>12</a:t>
            </a:fld>
            <a:endParaRPr lang="en-US"/>
          </a:p>
        </p:txBody>
      </p:sp>
    </p:spTree>
  </p:cSld>
  <p:clrMapOvr>
    <a:masterClrMapping/>
  </p:clrMapOvr>
  <p:transition>
    <p:fade/>
  </p:transition>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00" name=""/>
        <p:cNvGrpSpPr/>
        <p:nvPr/>
      </p:nvGrpSpPr>
      <p:grpSpPr>
        <a:xfrm>
          <a:off x="0" y="0"/>
          <a:ext cx="0" cy="0"/>
          <a:chOff x="0" y="0"/>
          <a:chExt cx="0" cy="0"/>
        </a:xfrm>
      </p:grpSpPr>
      <p:sp>
        <p:nvSpPr>
          <p:cNvPr id="1048643" name="Title 1"/>
          <p:cNvSpPr>
            <a:spLocks noGrp="1"/>
          </p:cNvSpPr>
          <p:nvPr>
            <p:ph type="title"/>
          </p:nvPr>
        </p:nvSpPr>
        <p:spPr>
          <a:xfrm>
            <a:off x="152400" y="152400"/>
            <a:ext cx="8458200" cy="457200"/>
          </a:xfrm>
        </p:spPr>
        <p:txBody>
          <a:bodyPr>
            <a:normAutofit fontScale="90000"/>
          </a:bodyPr>
          <a:p>
            <a:r>
              <a:rPr altLang="en-US" b="1" dirty="0" sz="2800" lang="en-US" err="1" smtClean="0">
                <a:solidFill>
                  <a:srgbClr val="FF0000"/>
                </a:solidFill>
                <a:cs typeface="Arial" charset="0"/>
              </a:rPr>
              <a:t>Ethene</a:t>
            </a:r>
            <a:r>
              <a:rPr altLang="en-US" b="1" dirty="0" sz="2800" lang="en-US" smtClean="0">
                <a:solidFill>
                  <a:srgbClr val="FF0000"/>
                </a:solidFill>
                <a:cs typeface="Arial" charset="0"/>
              </a:rPr>
              <a:t> polymers – LDPE-</a:t>
            </a:r>
            <a:r>
              <a:rPr altLang="en-US" dirty="0" sz="2800" lang="en-US" smtClean="0"/>
              <a:t> Low Density </a:t>
            </a:r>
            <a:r>
              <a:rPr altLang="en-US" dirty="0" sz="2800" lang="en-US" err="1" smtClean="0"/>
              <a:t>PolyEthylene</a:t>
            </a:r>
            <a:endParaRPr altLang="en-US" b="1" dirty="0" sz="2800" lang="en-US" smtClean="0">
              <a:solidFill>
                <a:srgbClr val="FF0000"/>
              </a:solidFill>
              <a:cs typeface="Arial" charset="0"/>
            </a:endParaRPr>
          </a:p>
        </p:txBody>
      </p:sp>
      <p:sp>
        <p:nvSpPr>
          <p:cNvPr id="1048644" name="TextBox 1"/>
          <p:cNvSpPr txBox="1">
            <a:spLocks noChangeArrowheads="1"/>
          </p:cNvSpPr>
          <p:nvPr/>
        </p:nvSpPr>
        <p:spPr bwMode="auto">
          <a:xfrm>
            <a:off x="304800" y="685800"/>
            <a:ext cx="8229600" cy="3914140"/>
          </a:xfrm>
          <a:prstGeom prst="rect"/>
          <a:noFill/>
          <a:ln w="9525">
            <a:noFill/>
            <a:miter lim="800000"/>
            <a:headEnd/>
            <a:tailEnd/>
          </a:ln>
        </p:spPr>
        <p:txBody>
          <a:bodyPr wrap="square">
            <a:spAutoFit/>
          </a:bodyPr>
          <a:p>
            <a:pPr eaLnBrk="1" hangingPunct="1">
              <a:buFont typeface="Arial" pitchFamily="34" charset="0"/>
              <a:buChar char="•"/>
            </a:pPr>
            <a:r>
              <a:rPr altLang="en-US" dirty="0" sz="2800" lang="en-US"/>
              <a:t>Produced using high </a:t>
            </a:r>
            <a:r>
              <a:rPr altLang="en-US" dirty="0" sz="2800" lang="en-US" smtClean="0"/>
              <a:t>temperature 300</a:t>
            </a:r>
            <a:r>
              <a:rPr altLang="en-US" baseline="30000" dirty="0" sz="2800" lang="en-US" smtClean="0"/>
              <a:t>o</a:t>
            </a:r>
            <a:r>
              <a:rPr altLang="en-US" dirty="0" sz="2800" lang="en-US" smtClean="0"/>
              <a:t> C and pressure 1000-3000 </a:t>
            </a:r>
            <a:r>
              <a:rPr altLang="en-US" dirty="0" sz="2800" lang="en-US" err="1" smtClean="0"/>
              <a:t>atm</a:t>
            </a:r>
            <a:r>
              <a:rPr altLang="en-US" dirty="0" sz="2800" lang="en-US" smtClean="0"/>
              <a:t>  </a:t>
            </a:r>
            <a:r>
              <a:rPr altLang="en-US" dirty="0" sz="2800" lang="en-US"/>
              <a:t>and an initiator to start the reaction</a:t>
            </a:r>
            <a:r>
              <a:rPr altLang="en-US" dirty="0" sz="2800" lang="en-US" smtClean="0"/>
              <a:t>.</a:t>
            </a:r>
            <a:endParaRPr altLang="en-US" dirty="0" sz="2800" lang="en-US"/>
          </a:p>
          <a:p>
            <a:pPr eaLnBrk="1" hangingPunct="1">
              <a:buFont typeface="Arial" pitchFamily="34" charset="0"/>
              <a:buChar char="•"/>
            </a:pPr>
            <a:r>
              <a:rPr altLang="en-US" dirty="0" sz="2800" lang="en-US"/>
              <a:t>A branched structure </a:t>
            </a:r>
            <a:r>
              <a:rPr altLang="en-US" dirty="0" sz="2800" lang="en-US" smtClean="0"/>
              <a:t> or side chains forms </a:t>
            </a:r>
            <a:r>
              <a:rPr altLang="en-US" dirty="0" sz="2800" lang="en-US"/>
              <a:t>that does not allow for close packing due to the branches. This is Low Density </a:t>
            </a:r>
            <a:r>
              <a:rPr altLang="en-US" dirty="0" sz="2800" lang="en-US" err="1"/>
              <a:t>PolyEthylene</a:t>
            </a:r>
            <a:r>
              <a:rPr altLang="en-US" dirty="0" sz="2800" lang="en-US"/>
              <a:t> (</a:t>
            </a:r>
            <a:r>
              <a:rPr altLang="en-US" dirty="0" sz="2800" lang="en-US">
                <a:solidFill>
                  <a:srgbClr val="FF0000"/>
                </a:solidFill>
              </a:rPr>
              <a:t>LDPE</a:t>
            </a:r>
            <a:r>
              <a:rPr altLang="en-US" dirty="0" sz="2800" lang="en-US"/>
              <a:t>). </a:t>
            </a:r>
            <a:endParaRPr altLang="en-US" dirty="0" sz="2800" lang="en-US" smtClean="0"/>
          </a:p>
          <a:p>
            <a:pPr eaLnBrk="1" hangingPunct="1">
              <a:buFont typeface="Arial" pitchFamily="34" charset="0"/>
              <a:buChar char="•"/>
            </a:pPr>
            <a:r>
              <a:rPr altLang="en-US" dirty="0" sz="2800" lang="en-US" smtClean="0"/>
              <a:t> </a:t>
            </a:r>
            <a:endParaRPr altLang="en-US" dirty="0" sz="2800" lang="en-US"/>
          </a:p>
          <a:p>
            <a:pPr eaLnBrk="1" hangingPunct="1">
              <a:buFont typeface="Arial" pitchFamily="34" charset="0"/>
              <a:buChar char="•"/>
            </a:pPr>
            <a:r>
              <a:rPr altLang="en-US" dirty="0" sz="2800" lang="en-US"/>
              <a:t>This is a flexible polymer with a</a:t>
            </a:r>
          </a:p>
          <a:p>
            <a:pPr eaLnBrk="1" hangingPunct="1">
              <a:buFont typeface="Arial" pitchFamily="34" charset="0"/>
              <a:buChar char="•"/>
            </a:pPr>
            <a:r>
              <a:rPr altLang="en-US" dirty="0" sz="2800" lang="en-US"/>
              <a:t>low melting point and low density.</a:t>
            </a:r>
          </a:p>
        </p:txBody>
      </p:sp>
      <p:pic>
        <p:nvPicPr>
          <p:cNvPr id="2097166" name="Picture 1"/>
          <p:cNvPicPr>
            <a:picLocks noChangeAspect="1"/>
          </p:cNvPicPr>
          <p:nvPr/>
        </p:nvPicPr>
        <p:blipFill>
          <a:blip xmlns:r="http://schemas.openxmlformats.org/officeDocument/2006/relationships" r:embed="rId1"/>
          <a:srcRect/>
          <a:stretch>
            <a:fillRect/>
          </a:stretch>
        </p:blipFill>
        <p:spPr bwMode="auto">
          <a:xfrm>
            <a:off x="6248400" y="3657600"/>
            <a:ext cx="2755900" cy="2924175"/>
          </a:xfrm>
          <a:prstGeom prst="rect"/>
          <a:noFill/>
          <a:ln w="9525">
            <a:noFill/>
            <a:miter lim="800000"/>
            <a:headEnd/>
            <a:tailEnd/>
          </a:ln>
        </p:spPr>
      </p:pic>
      <p:pic>
        <p:nvPicPr>
          <p:cNvPr id="2097167" name="Picture 2" descr="http://faculty.uscupstate.edu/llever/polymer%20resources/class03.gif"/>
          <p:cNvPicPr>
            <a:picLocks noChangeAspect="1" noChangeArrowheads="1"/>
          </p:cNvPicPr>
          <p:nvPr/>
        </p:nvPicPr>
        <p:blipFill>
          <a:blip xmlns:r="http://schemas.openxmlformats.org/officeDocument/2006/relationships" r:embed="rId2"/>
          <a:srcRect/>
          <a:stretch>
            <a:fillRect/>
          </a:stretch>
        </p:blipFill>
        <p:spPr bwMode="auto">
          <a:xfrm>
            <a:off x="3080216" y="4635280"/>
            <a:ext cx="2387134" cy="2222720"/>
          </a:xfrm>
          <a:prstGeom prst="rect"/>
          <a:noFill/>
        </p:spPr>
      </p:pic>
      <p:sp>
        <p:nvSpPr>
          <p:cNvPr id="1048645" name="Slide Number Placeholder 1"/>
          <p:cNvSpPr>
            <a:spLocks noGrp="1"/>
          </p:cNvSpPr>
          <p:nvPr>
            <p:ph type="sldNum" sz="quarter" idx="12"/>
          </p:nvPr>
        </p:nvSpPr>
        <p:spPr/>
        <p:txBody>
          <a:bodyPr/>
          <a:p>
            <a:fld id="{B6F15528-21DE-4FAA-801E-634DDDAF4B2B}" type="slidenum">
              <a:rPr lang="en-US" smtClean="0"/>
              <a:t>13</a:t>
            </a:fld>
            <a:endParaRPr lang="en-US"/>
          </a:p>
        </p:txBody>
      </p:sp>
    </p:spTree>
  </p:cSld>
  <p:clrMapOvr>
    <a:masterClrMapping/>
  </p:clrMapOvr>
  <p:transition>
    <p:fade/>
  </p:transition>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03" name=""/>
        <p:cNvGrpSpPr/>
        <p:nvPr/>
      </p:nvGrpSpPr>
      <p:grpSpPr>
        <a:xfrm>
          <a:off x="0" y="0"/>
          <a:ext cx="0" cy="0"/>
          <a:chOff x="0" y="0"/>
          <a:chExt cx="0" cy="0"/>
        </a:xfrm>
      </p:grpSpPr>
      <p:sp>
        <p:nvSpPr>
          <p:cNvPr id="1048649" name="Title 1"/>
          <p:cNvSpPr>
            <a:spLocks noGrp="1"/>
          </p:cNvSpPr>
          <p:nvPr>
            <p:ph type="title"/>
          </p:nvPr>
        </p:nvSpPr>
        <p:spPr/>
        <p:txBody>
          <a:bodyPr/>
          <a:p>
            <a:r>
              <a:rPr dirty="0" lang="en-US" smtClean="0"/>
              <a:t>LDPE</a:t>
            </a:r>
            <a:endParaRPr dirty="0" lang="en-IN"/>
          </a:p>
        </p:txBody>
      </p:sp>
      <p:sp>
        <p:nvSpPr>
          <p:cNvPr id="1048650" name="Content Placeholder 2"/>
          <p:cNvSpPr>
            <a:spLocks noGrp="1"/>
          </p:cNvSpPr>
          <p:nvPr>
            <p:ph idx="1"/>
          </p:nvPr>
        </p:nvSpPr>
        <p:spPr/>
        <p:txBody>
          <a:bodyPr>
            <a:normAutofit fontScale="93750" lnSpcReduction="10000"/>
          </a:bodyPr>
          <a:p>
            <a:r>
              <a:rPr dirty="0" lang="en-IN" smtClean="0"/>
              <a:t>The side branches stop the polymer molecules from lining up regularly. Its structure is </a:t>
            </a:r>
            <a:r>
              <a:rPr b="1" dirty="0" lang="en-IN" smtClean="0"/>
              <a:t>not crystalline, its amorphous.</a:t>
            </a:r>
            <a:endParaRPr dirty="0" lang="en-IN" smtClean="0"/>
          </a:p>
          <a:p>
            <a:r>
              <a:rPr dirty="0" lang="en-IN" smtClean="0"/>
              <a:t>This means that:</a:t>
            </a:r>
          </a:p>
          <a:p>
            <a:r>
              <a:rPr dirty="0" lang="en-IN" smtClean="0"/>
              <a:t>the material has a lower density than HDPE</a:t>
            </a:r>
          </a:p>
          <a:p>
            <a:r>
              <a:rPr dirty="0" lang="en-IN" smtClean="0"/>
              <a:t>the inter molecular dispersion forces of attraction between polymer molecules are weakened.</a:t>
            </a:r>
          </a:p>
          <a:p>
            <a:r>
              <a:rPr dirty="0" lang="en-IN" smtClean="0"/>
              <a:t>the material is less strong, and has a lower melting point, than HDPE</a:t>
            </a:r>
          </a:p>
          <a:p>
            <a:endParaRPr dirty="0" lang="en-IN"/>
          </a:p>
        </p:txBody>
      </p:sp>
      <p:sp>
        <p:nvSpPr>
          <p:cNvPr id="1048651" name="Slide Number Placeholder 3"/>
          <p:cNvSpPr>
            <a:spLocks noGrp="1"/>
          </p:cNvSpPr>
          <p:nvPr>
            <p:ph type="sldNum" sz="quarter" idx="12"/>
          </p:nvPr>
        </p:nvSpPr>
        <p:spPr/>
        <p:txBody>
          <a:bodyPr/>
          <a:p>
            <a:fld id="{B6F15528-21DE-4FAA-801E-634DDDAF4B2B}" type="slidenum">
              <a:rPr lang="en-US" smtClean="0"/>
              <a:t>14</a:t>
            </a:fld>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04" name=""/>
        <p:cNvGrpSpPr/>
        <p:nvPr/>
      </p:nvGrpSpPr>
      <p:grpSpPr>
        <a:xfrm>
          <a:off x="0" y="0"/>
          <a:ext cx="0" cy="0"/>
          <a:chOff x="0" y="0"/>
          <a:chExt cx="0" cy="0"/>
        </a:xfrm>
      </p:grpSpPr>
      <p:sp>
        <p:nvSpPr>
          <p:cNvPr id="1048652" name="Title 1"/>
          <p:cNvSpPr>
            <a:spLocks noGrp="1"/>
          </p:cNvSpPr>
          <p:nvPr>
            <p:ph type="title"/>
          </p:nvPr>
        </p:nvSpPr>
        <p:spPr/>
        <p:txBody>
          <a:bodyPr/>
          <a:p>
            <a:r>
              <a:rPr dirty="0" lang="en-US" smtClean="0"/>
              <a:t>Uses of LDPE</a:t>
            </a:r>
            <a:endParaRPr dirty="0" lang="en-IN"/>
          </a:p>
        </p:txBody>
      </p:sp>
      <p:sp>
        <p:nvSpPr>
          <p:cNvPr id="1048653" name="Content Placeholder 2"/>
          <p:cNvSpPr>
            <a:spLocks noGrp="1"/>
          </p:cNvSpPr>
          <p:nvPr>
            <p:ph idx="1"/>
          </p:nvPr>
        </p:nvSpPr>
        <p:spPr/>
        <p:txBody>
          <a:bodyPr/>
          <a:p>
            <a:r>
              <a:rPr dirty="0" lang="en-US" smtClean="0"/>
              <a:t>Food wrap films </a:t>
            </a:r>
          </a:p>
          <a:p>
            <a:r>
              <a:rPr dirty="0" lang="en-US" smtClean="0"/>
              <a:t>Garbage bags</a:t>
            </a:r>
          </a:p>
          <a:p>
            <a:r>
              <a:rPr dirty="0" lang="en-US" smtClean="0"/>
              <a:t>Squeeze bottles</a:t>
            </a:r>
          </a:p>
          <a:p>
            <a:r>
              <a:rPr dirty="0" lang="en-US" smtClean="0"/>
              <a:t>Flexible toys</a:t>
            </a:r>
          </a:p>
          <a:p>
            <a:r>
              <a:rPr dirty="0" lang="en-US" smtClean="0"/>
              <a:t>Flexible utensils</a:t>
            </a:r>
          </a:p>
          <a:p>
            <a:r>
              <a:rPr dirty="0" lang="en-US" smtClean="0"/>
              <a:t>Hose pipe</a:t>
            </a:r>
          </a:p>
          <a:p>
            <a:r>
              <a:rPr dirty="0" lang="en-US" smtClean="0"/>
              <a:t>Electrical wires.</a:t>
            </a:r>
          </a:p>
          <a:p>
            <a:endParaRPr dirty="0" lang="en-IN"/>
          </a:p>
        </p:txBody>
      </p:sp>
      <p:pic>
        <p:nvPicPr>
          <p:cNvPr id="2097168" name="Picture 2" descr="http://www.earthfirst.net.au/site/user-assets/articles/plastic_4.jpg"/>
          <p:cNvPicPr>
            <a:picLocks noChangeAspect="1" noChangeArrowheads="1"/>
          </p:cNvPicPr>
          <p:nvPr/>
        </p:nvPicPr>
        <p:blipFill>
          <a:blip xmlns:r="http://schemas.openxmlformats.org/officeDocument/2006/relationships" r:embed="rId1"/>
          <a:srcRect/>
          <a:stretch>
            <a:fillRect/>
          </a:stretch>
        </p:blipFill>
        <p:spPr bwMode="auto">
          <a:xfrm>
            <a:off x="4114800" y="1371600"/>
            <a:ext cx="4762500" cy="1724025"/>
          </a:xfrm>
          <a:prstGeom prst="rect"/>
          <a:noFill/>
        </p:spPr>
      </p:pic>
      <p:pic>
        <p:nvPicPr>
          <p:cNvPr id="2097169" name="Picture 4" descr="http://www.bottlesforearth.com/wp-content/uploads/2015/09/4-LDPE.jpg"/>
          <p:cNvPicPr>
            <a:picLocks noChangeAspect="1" noChangeArrowheads="1"/>
          </p:cNvPicPr>
          <p:nvPr/>
        </p:nvPicPr>
        <p:blipFill>
          <a:blip xmlns:r="http://schemas.openxmlformats.org/officeDocument/2006/relationships" r:embed="rId2"/>
          <a:srcRect/>
          <a:stretch>
            <a:fillRect/>
          </a:stretch>
        </p:blipFill>
        <p:spPr bwMode="auto">
          <a:xfrm>
            <a:off x="6324600" y="2819400"/>
            <a:ext cx="2683565" cy="3429000"/>
          </a:xfrm>
          <a:prstGeom prst="rect"/>
          <a:noFill/>
        </p:spPr>
      </p:pic>
      <p:pic>
        <p:nvPicPr>
          <p:cNvPr id="2097170" name="Picture 6" descr="http://www.us.all.biz/img/us/catalog/22089.jpeg"/>
          <p:cNvPicPr>
            <a:picLocks noChangeAspect="1" noChangeArrowheads="1"/>
          </p:cNvPicPr>
          <p:nvPr/>
        </p:nvPicPr>
        <p:blipFill>
          <a:blip xmlns:r="http://schemas.openxmlformats.org/officeDocument/2006/relationships" r:embed="rId3"/>
          <a:srcRect/>
          <a:stretch>
            <a:fillRect/>
          </a:stretch>
        </p:blipFill>
        <p:spPr bwMode="auto">
          <a:xfrm>
            <a:off x="3657600" y="3643648"/>
            <a:ext cx="2667000" cy="2629436"/>
          </a:xfrm>
          <a:prstGeom prst="rect"/>
          <a:noFill/>
        </p:spPr>
      </p:pic>
      <p:sp>
        <p:nvSpPr>
          <p:cNvPr id="1048654" name="Slide Number Placeholder 3"/>
          <p:cNvSpPr>
            <a:spLocks noGrp="1"/>
          </p:cNvSpPr>
          <p:nvPr>
            <p:ph type="sldNum" sz="quarter" idx="12"/>
          </p:nvPr>
        </p:nvSpPr>
        <p:spPr/>
        <p:txBody>
          <a:bodyPr/>
          <a:p>
            <a:fld id="{B6F15528-21DE-4FAA-801E-634DDDAF4B2B}" type="slidenum">
              <a:rPr lang="en-US" smtClean="0"/>
              <a:t>15</a:t>
            </a:fld>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05" name=""/>
        <p:cNvGrpSpPr/>
        <p:nvPr/>
      </p:nvGrpSpPr>
      <p:grpSpPr>
        <a:xfrm>
          <a:off x="0" y="0"/>
          <a:ext cx="0" cy="0"/>
          <a:chOff x="0" y="0"/>
          <a:chExt cx="0" cy="0"/>
        </a:xfrm>
      </p:grpSpPr>
      <p:sp>
        <p:nvSpPr>
          <p:cNvPr id="1048655" name="Title 1"/>
          <p:cNvSpPr>
            <a:spLocks noGrp="1"/>
          </p:cNvSpPr>
          <p:nvPr>
            <p:ph type="title"/>
          </p:nvPr>
        </p:nvSpPr>
        <p:spPr>
          <a:xfrm>
            <a:off x="152400" y="152400"/>
            <a:ext cx="8458200" cy="457200"/>
          </a:xfrm>
        </p:spPr>
        <p:txBody>
          <a:bodyPr>
            <a:normAutofit fontScale="90000"/>
          </a:bodyPr>
          <a:p>
            <a:pPr eaLnBrk="1" hangingPunct="1"/>
            <a:r>
              <a:rPr altLang="en-US" b="1" dirty="0" sz="2800" lang="en-US" err="1" smtClean="0">
                <a:solidFill>
                  <a:srgbClr val="FF0000"/>
                </a:solidFill>
                <a:cs typeface="Arial" charset="0"/>
              </a:rPr>
              <a:t>Ethene</a:t>
            </a:r>
            <a:r>
              <a:rPr altLang="en-US" b="1" dirty="0" sz="2800" lang="en-US" smtClean="0">
                <a:solidFill>
                  <a:srgbClr val="FF0000"/>
                </a:solidFill>
                <a:cs typeface="Arial" charset="0"/>
              </a:rPr>
              <a:t> polymers - HDPE</a:t>
            </a:r>
          </a:p>
        </p:txBody>
      </p:sp>
      <p:sp>
        <p:nvSpPr>
          <p:cNvPr id="1048656" name="TextBox 1"/>
          <p:cNvSpPr txBox="1">
            <a:spLocks noChangeArrowheads="1"/>
          </p:cNvSpPr>
          <p:nvPr/>
        </p:nvSpPr>
        <p:spPr bwMode="auto">
          <a:xfrm>
            <a:off x="228600" y="1143000"/>
            <a:ext cx="8305800" cy="3075940"/>
          </a:xfrm>
          <a:prstGeom prst="rect"/>
          <a:noFill/>
          <a:ln w="9525">
            <a:noFill/>
            <a:miter lim="800000"/>
            <a:headEnd/>
            <a:tailEnd/>
          </a:ln>
        </p:spPr>
        <p:txBody>
          <a:bodyPr>
            <a:spAutoFit/>
          </a:bodyPr>
          <a:p>
            <a:pPr eaLnBrk="1" hangingPunct="1"/>
            <a:r>
              <a:rPr altLang="en-US" dirty="0" sz="2800" lang="en-US"/>
              <a:t>High Density </a:t>
            </a:r>
            <a:r>
              <a:rPr altLang="en-US" dirty="0" sz="2800" lang="en-US" err="1"/>
              <a:t>PolyEthylene</a:t>
            </a:r>
            <a:r>
              <a:rPr altLang="en-US" dirty="0" sz="2800" lang="en-US"/>
              <a:t> (</a:t>
            </a:r>
            <a:r>
              <a:rPr altLang="en-US" dirty="0" sz="2800" lang="en-US">
                <a:solidFill>
                  <a:srgbClr val="FF0000"/>
                </a:solidFill>
              </a:rPr>
              <a:t>HDPE</a:t>
            </a:r>
            <a:r>
              <a:rPr altLang="en-US" dirty="0" sz="2800" lang="en-US"/>
              <a:t>) is produced using the Ziegler–Natta process. This requires lower </a:t>
            </a:r>
            <a:r>
              <a:rPr altLang="en-US" dirty="0" sz="2800" lang="en-US" smtClean="0"/>
              <a:t>pressures 1-4 times lower </a:t>
            </a:r>
            <a:r>
              <a:rPr altLang="en-US" dirty="0" sz="2800" lang="en-US"/>
              <a:t>and </a:t>
            </a:r>
            <a:r>
              <a:rPr altLang="en-US" dirty="0" sz="2800" lang="en-US" smtClean="0"/>
              <a:t>temperatures 60</a:t>
            </a:r>
            <a:r>
              <a:rPr altLang="en-US" baseline="30000" dirty="0" sz="2800" lang="en-US" smtClean="0"/>
              <a:t>0</a:t>
            </a:r>
            <a:r>
              <a:rPr altLang="en-US" dirty="0" sz="2800" lang="en-US" smtClean="0"/>
              <a:t>C </a:t>
            </a:r>
            <a:r>
              <a:rPr altLang="en-US" dirty="0" sz="2800" lang="en-US"/>
              <a:t>and a catalyst.</a:t>
            </a:r>
          </a:p>
          <a:p>
            <a:pPr eaLnBrk="1" hangingPunct="1"/>
            <a:endParaRPr altLang="en-US" dirty="0" sz="2800" lang="en-US"/>
          </a:p>
          <a:p>
            <a:pPr eaLnBrk="1" hangingPunct="1"/>
            <a:r>
              <a:rPr altLang="en-US" dirty="0" sz="2800" lang="en-US"/>
              <a:t>An unbranched polymer forms that is higher density with a higher melting point. It is also less flexible.</a:t>
            </a:r>
          </a:p>
        </p:txBody>
      </p:sp>
      <p:pic>
        <p:nvPicPr>
          <p:cNvPr id="2097171" name="Picture 2"/>
          <p:cNvPicPr>
            <a:picLocks noChangeAspect="1"/>
          </p:cNvPicPr>
          <p:nvPr/>
        </p:nvPicPr>
        <p:blipFill>
          <a:blip xmlns:r="http://schemas.openxmlformats.org/officeDocument/2006/relationships" r:embed="rId1"/>
          <a:srcRect/>
          <a:stretch>
            <a:fillRect/>
          </a:stretch>
        </p:blipFill>
        <p:spPr bwMode="auto">
          <a:xfrm>
            <a:off x="3229150" y="4456522"/>
            <a:ext cx="2701750" cy="1971266"/>
          </a:xfrm>
          <a:prstGeom prst="rect"/>
          <a:noFill/>
          <a:ln w="9525">
            <a:noFill/>
            <a:miter lim="800000"/>
            <a:headEnd/>
            <a:tailEnd/>
          </a:ln>
        </p:spPr>
      </p:pic>
      <p:sp>
        <p:nvSpPr>
          <p:cNvPr id="1048657" name="Slide Number Placeholder 1"/>
          <p:cNvSpPr>
            <a:spLocks noGrp="1"/>
          </p:cNvSpPr>
          <p:nvPr>
            <p:ph type="sldNum" sz="quarter" idx="12"/>
          </p:nvPr>
        </p:nvSpPr>
        <p:spPr/>
        <p:txBody>
          <a:bodyPr/>
          <a:p>
            <a:fld id="{B6F15528-21DE-4FAA-801E-634DDDAF4B2B}" type="slidenum">
              <a:rPr lang="en-US" smtClean="0"/>
              <a:t>16</a:t>
            </a:fld>
            <a:endParaRPr lang="en-US"/>
          </a:p>
        </p:txBody>
      </p:sp>
    </p:spTree>
  </p:cSld>
  <p:clrMapOvr>
    <a:masterClrMapping/>
  </p:clrMapOvr>
  <p:transition>
    <p:fade/>
  </p:transition>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08" name=""/>
        <p:cNvGrpSpPr/>
        <p:nvPr/>
      </p:nvGrpSpPr>
      <p:grpSpPr>
        <a:xfrm>
          <a:off x="0" y="0"/>
          <a:ext cx="0" cy="0"/>
          <a:chOff x="0" y="0"/>
          <a:chExt cx="0" cy="0"/>
        </a:xfrm>
      </p:grpSpPr>
      <p:sp>
        <p:nvSpPr>
          <p:cNvPr id="1048661" name="Title 1"/>
          <p:cNvSpPr>
            <a:spLocks noGrp="1"/>
          </p:cNvSpPr>
          <p:nvPr>
            <p:ph type="title"/>
          </p:nvPr>
        </p:nvSpPr>
        <p:spPr/>
        <p:txBody>
          <a:bodyPr/>
          <a:p>
            <a:r>
              <a:rPr dirty="0" lang="en-US" smtClean="0"/>
              <a:t>HDPE</a:t>
            </a:r>
            <a:endParaRPr dirty="0" lang="en-IN"/>
          </a:p>
        </p:txBody>
      </p:sp>
      <p:sp>
        <p:nvSpPr>
          <p:cNvPr id="1048662" name="Content Placeholder 2"/>
          <p:cNvSpPr>
            <a:spLocks noGrp="1"/>
          </p:cNvSpPr>
          <p:nvPr>
            <p:ph idx="1"/>
          </p:nvPr>
        </p:nvSpPr>
        <p:spPr/>
        <p:txBody>
          <a:bodyPr>
            <a:normAutofit fontScale="96875" lnSpcReduction="20000"/>
          </a:bodyPr>
          <a:p>
            <a:r>
              <a:rPr dirty="0" lang="en-IN" smtClean="0"/>
              <a:t>The polymer molecules line up regularly to give a </a:t>
            </a:r>
            <a:r>
              <a:rPr b="1" dirty="0" lang="en-IN" smtClean="0"/>
              <a:t>crystalline structure</a:t>
            </a:r>
            <a:r>
              <a:rPr dirty="0" lang="en-IN" smtClean="0"/>
              <a:t>.</a:t>
            </a:r>
          </a:p>
          <a:p>
            <a:r>
              <a:rPr dirty="0" lang="en-IN" smtClean="0"/>
              <a:t>This means that:</a:t>
            </a:r>
          </a:p>
          <a:p>
            <a:r>
              <a:rPr dirty="0" lang="en-IN" smtClean="0"/>
              <a:t>the material has a higher density than LDPE</a:t>
            </a:r>
          </a:p>
          <a:p>
            <a:r>
              <a:rPr dirty="0" lang="en-IN" smtClean="0"/>
              <a:t>the dispersion forces between polymer molecules are strong.</a:t>
            </a:r>
          </a:p>
          <a:p>
            <a:r>
              <a:rPr dirty="0" lang="en-IN" smtClean="0"/>
              <a:t>the material is stronger, and has a higher melting point, than LDPE</a:t>
            </a:r>
          </a:p>
          <a:p>
            <a:endParaRPr dirty="0" lang="en-IN"/>
          </a:p>
        </p:txBody>
      </p:sp>
      <p:pic>
        <p:nvPicPr>
          <p:cNvPr id="2097172" name="Picture 2" descr="http://www.bbc.co.uk/staticarchive/668093a4a351d7ad5a49247b50f64e32c6fcc1f5.gif"/>
          <p:cNvPicPr>
            <a:picLocks noChangeAspect="1" noChangeArrowheads="1"/>
          </p:cNvPicPr>
          <p:nvPr/>
        </p:nvPicPr>
        <p:blipFill>
          <a:blip xmlns:r="http://schemas.openxmlformats.org/officeDocument/2006/relationships" r:embed="rId1"/>
          <a:srcRect/>
          <a:stretch>
            <a:fillRect/>
          </a:stretch>
        </p:blipFill>
        <p:spPr bwMode="auto">
          <a:xfrm>
            <a:off x="685800" y="0"/>
            <a:ext cx="2152650" cy="1619251"/>
          </a:xfrm>
          <a:prstGeom prst="rect"/>
          <a:noFill/>
        </p:spPr>
      </p:pic>
      <p:sp>
        <p:nvSpPr>
          <p:cNvPr id="1048663" name="Slide Number Placeholder 3"/>
          <p:cNvSpPr>
            <a:spLocks noGrp="1"/>
          </p:cNvSpPr>
          <p:nvPr>
            <p:ph type="sldNum" sz="quarter" idx="12"/>
          </p:nvPr>
        </p:nvSpPr>
        <p:spPr/>
        <p:txBody>
          <a:bodyPr/>
          <a:p>
            <a:fld id="{B6F15528-21DE-4FAA-801E-634DDDAF4B2B}" type="slidenum">
              <a:rPr lang="en-US" smtClean="0"/>
              <a:t>17</a:t>
            </a:fld>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09" name=""/>
        <p:cNvGrpSpPr/>
        <p:nvPr/>
      </p:nvGrpSpPr>
      <p:grpSpPr>
        <a:xfrm>
          <a:off x="0" y="0"/>
          <a:ext cx="0" cy="0"/>
          <a:chOff x="0" y="0"/>
          <a:chExt cx="0" cy="0"/>
        </a:xfrm>
      </p:grpSpPr>
      <p:sp>
        <p:nvSpPr>
          <p:cNvPr id="1048664" name="Title 1"/>
          <p:cNvSpPr>
            <a:spLocks noGrp="1"/>
          </p:cNvSpPr>
          <p:nvPr>
            <p:ph type="title"/>
          </p:nvPr>
        </p:nvSpPr>
        <p:spPr>
          <a:xfrm>
            <a:off x="457200" y="0"/>
            <a:ext cx="8229600" cy="685800"/>
          </a:xfrm>
        </p:spPr>
        <p:txBody>
          <a:bodyPr>
            <a:normAutofit fontScale="90000"/>
          </a:bodyPr>
          <a:p>
            <a:r>
              <a:rPr dirty="0" lang="en-US" smtClean="0"/>
              <a:t>Uses of HDPE</a:t>
            </a:r>
            <a:endParaRPr dirty="0" lang="en-IN"/>
          </a:p>
        </p:txBody>
      </p:sp>
      <p:sp>
        <p:nvSpPr>
          <p:cNvPr id="1048665" name="Content Placeholder 2"/>
          <p:cNvSpPr>
            <a:spLocks noGrp="1"/>
          </p:cNvSpPr>
          <p:nvPr>
            <p:ph idx="1"/>
          </p:nvPr>
        </p:nvSpPr>
        <p:spPr>
          <a:xfrm>
            <a:off x="152400" y="685800"/>
            <a:ext cx="8534400" cy="5440363"/>
          </a:xfrm>
        </p:spPr>
        <p:txBody>
          <a:bodyPr/>
          <a:p>
            <a:r>
              <a:rPr dirty="0" lang="en-US" smtClean="0"/>
              <a:t>Food containers,</a:t>
            </a:r>
          </a:p>
          <a:p>
            <a:r>
              <a:rPr dirty="0" lang="en-US" smtClean="0"/>
              <a:t>Fuel tanks</a:t>
            </a:r>
          </a:p>
          <a:p>
            <a:r>
              <a:rPr dirty="0" lang="en-US" smtClean="0"/>
              <a:t>Picnic wares</a:t>
            </a:r>
          </a:p>
          <a:p>
            <a:r>
              <a:rPr dirty="0" lang="en-US" smtClean="0"/>
              <a:t>Household and kitchen ware</a:t>
            </a:r>
          </a:p>
          <a:p>
            <a:r>
              <a:rPr dirty="0" lang="en-US" smtClean="0"/>
              <a:t>Pipes</a:t>
            </a:r>
          </a:p>
          <a:p>
            <a:r>
              <a:rPr dirty="0" lang="en-US" smtClean="0"/>
              <a:t>Carry bags</a:t>
            </a:r>
          </a:p>
          <a:p>
            <a:endParaRPr dirty="0" lang="en-IN"/>
          </a:p>
        </p:txBody>
      </p:sp>
      <p:pic>
        <p:nvPicPr>
          <p:cNvPr id="2097173" name="Picture 2" descr="http://greenveg.com/wp-content/uploads/2011/03/plastic-2hdpe_main.jpg?w=450&amp;h=260"/>
          <p:cNvPicPr>
            <a:picLocks noChangeAspect="1" noChangeArrowheads="1"/>
          </p:cNvPicPr>
          <p:nvPr/>
        </p:nvPicPr>
        <p:blipFill>
          <a:blip xmlns:r="http://schemas.openxmlformats.org/officeDocument/2006/relationships" r:embed="rId1"/>
          <a:srcRect/>
          <a:stretch>
            <a:fillRect/>
          </a:stretch>
        </p:blipFill>
        <p:spPr bwMode="auto">
          <a:xfrm>
            <a:off x="3200400" y="3505200"/>
            <a:ext cx="5429250" cy="3143250"/>
          </a:xfrm>
          <a:prstGeom prst="rect"/>
          <a:noFill/>
        </p:spPr>
      </p:pic>
      <p:pic>
        <p:nvPicPr>
          <p:cNvPr id="2097174" name="Picture 4" descr="http://millikenchemical.com/site/user/images/MKPR119c_18241030.jpg"/>
          <p:cNvPicPr>
            <a:picLocks noChangeAspect="1" noChangeArrowheads="1"/>
          </p:cNvPicPr>
          <p:nvPr/>
        </p:nvPicPr>
        <p:blipFill>
          <a:blip xmlns:r="http://schemas.openxmlformats.org/officeDocument/2006/relationships" r:embed="rId2"/>
          <a:srcRect/>
          <a:stretch>
            <a:fillRect/>
          </a:stretch>
        </p:blipFill>
        <p:spPr bwMode="auto">
          <a:xfrm>
            <a:off x="5483225" y="762000"/>
            <a:ext cx="3660775" cy="2438992"/>
          </a:xfrm>
          <a:prstGeom prst="rect"/>
          <a:noFill/>
        </p:spPr>
      </p:pic>
      <p:sp>
        <p:nvSpPr>
          <p:cNvPr id="1048666" name="Slide Number Placeholder 3"/>
          <p:cNvSpPr>
            <a:spLocks noGrp="1"/>
          </p:cNvSpPr>
          <p:nvPr>
            <p:ph type="sldNum" sz="quarter" idx="12"/>
          </p:nvPr>
        </p:nvSpPr>
        <p:spPr/>
        <p:txBody>
          <a:bodyPr/>
          <a:p>
            <a:fld id="{B6F15528-21DE-4FAA-801E-634DDDAF4B2B}" type="slidenum">
              <a:rPr lang="en-US" smtClean="0"/>
              <a:t>18</a:t>
            </a:fld>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10" name=""/>
        <p:cNvGrpSpPr/>
        <p:nvPr/>
      </p:nvGrpSpPr>
      <p:grpSpPr>
        <a:xfrm>
          <a:off x="0" y="0"/>
          <a:ext cx="0" cy="0"/>
          <a:chOff x="0" y="0"/>
          <a:chExt cx="0" cy="0"/>
        </a:xfrm>
      </p:grpSpPr>
      <p:sp>
        <p:nvSpPr>
          <p:cNvPr id="1048667" name="Title 1"/>
          <p:cNvSpPr>
            <a:spLocks noGrp="1"/>
          </p:cNvSpPr>
          <p:nvPr>
            <p:ph type="title"/>
          </p:nvPr>
        </p:nvSpPr>
        <p:spPr/>
        <p:txBody>
          <a:bodyPr/>
          <a:p>
            <a:endParaRPr lang="en-IN"/>
          </a:p>
        </p:txBody>
      </p:sp>
      <p:pic>
        <p:nvPicPr>
          <p:cNvPr id="2097175" name="Picture 2"/>
          <p:cNvPicPr>
            <a:picLocks noChangeAspect="1" noGrp="1" noChangeArrowheads="1"/>
          </p:cNvPicPr>
          <p:nvPr>
            <p:ph idx="1"/>
          </p:nvPr>
        </p:nvPicPr>
        <p:blipFill>
          <a:blip xmlns:r="http://schemas.openxmlformats.org/officeDocument/2006/relationships" r:embed="rId1"/>
          <a:srcRect/>
          <a:stretch>
            <a:fillRect/>
          </a:stretch>
        </p:blipFill>
        <p:spPr bwMode="auto">
          <a:xfrm>
            <a:off x="228600" y="762000"/>
            <a:ext cx="8568589" cy="4724400"/>
          </a:xfrm>
          <a:prstGeom prst="rect"/>
          <a:noFill/>
          <a:ln w="9525">
            <a:noFill/>
            <a:miter lim="800000"/>
            <a:headEnd/>
            <a:tailEnd/>
          </a:ln>
          <a:effectLst/>
        </p:spPr>
      </p:pic>
      <p:sp>
        <p:nvSpPr>
          <p:cNvPr id="1048668" name="Slide Number Placeholder 2"/>
          <p:cNvSpPr>
            <a:spLocks noGrp="1"/>
          </p:cNvSpPr>
          <p:nvPr>
            <p:ph type="sldNum" sz="quarter" idx="12"/>
          </p:nvPr>
        </p:nvSpPr>
        <p:spPr/>
        <p:txBody>
          <a:bodyPr/>
          <a:p>
            <a:fld id="{B6F15528-21DE-4FAA-801E-634DDDAF4B2B}" type="slidenum">
              <a:rPr lang="en-US" smtClean="0"/>
              <a:t>19</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81" name=""/>
        <p:cNvGrpSpPr/>
        <p:nvPr/>
      </p:nvGrpSpPr>
      <p:grpSpPr>
        <a:xfrm>
          <a:off x="0" y="0"/>
          <a:ext cx="0" cy="0"/>
          <a:chOff x="0" y="0"/>
          <a:chExt cx="0" cy="0"/>
        </a:xfrm>
      </p:grpSpPr>
      <p:sp>
        <p:nvSpPr>
          <p:cNvPr id="1048594" name="Title 1"/>
          <p:cNvSpPr>
            <a:spLocks noGrp="1"/>
          </p:cNvSpPr>
          <p:nvPr>
            <p:ph type="title"/>
          </p:nvPr>
        </p:nvSpPr>
        <p:spPr/>
        <p:txBody>
          <a:bodyPr/>
          <a:p>
            <a:r>
              <a:rPr dirty="0" lang="en-US" smtClean="0"/>
              <a:t>    Macromolecules</a:t>
            </a:r>
            <a:endParaRPr dirty="0" lang="en-IN"/>
          </a:p>
        </p:txBody>
      </p:sp>
      <p:sp>
        <p:nvSpPr>
          <p:cNvPr id="1048595" name="Content Placeholder 2"/>
          <p:cNvSpPr>
            <a:spLocks noGrp="1"/>
          </p:cNvSpPr>
          <p:nvPr>
            <p:ph idx="1"/>
          </p:nvPr>
        </p:nvSpPr>
        <p:spPr>
          <a:xfrm>
            <a:off x="457200" y="1600200"/>
            <a:ext cx="8229600" cy="4800600"/>
          </a:xfrm>
        </p:spPr>
        <p:txBody>
          <a:bodyPr>
            <a:normAutofit fontScale="96875" lnSpcReduction="10000"/>
          </a:bodyPr>
          <a:p>
            <a:r>
              <a:rPr dirty="0" lang="en-US" smtClean="0"/>
              <a:t>A giant or a large molecule, made up of many </a:t>
            </a:r>
            <a:r>
              <a:rPr dirty="0" lang="en-US" err="1" smtClean="0"/>
              <a:t>many</a:t>
            </a:r>
            <a:r>
              <a:rPr dirty="0" lang="en-US" smtClean="0"/>
              <a:t> atoms and had a large molecular mass.</a:t>
            </a:r>
          </a:p>
          <a:p>
            <a:r>
              <a:rPr altLang="en-US" dirty="0" lang="en-US" smtClean="0"/>
              <a:t>They are also called </a:t>
            </a:r>
            <a:r>
              <a:rPr altLang="en-US" dirty="0" lang="en-US" smtClean="0">
                <a:solidFill>
                  <a:srgbClr val="FF0000"/>
                </a:solidFill>
              </a:rPr>
              <a:t>Polymers</a:t>
            </a:r>
            <a:r>
              <a:rPr altLang="en-US" dirty="0" lang="en-US" smtClean="0"/>
              <a:t>, are large molecules consisting of a large number of smaller molecules (</a:t>
            </a:r>
            <a:r>
              <a:rPr altLang="en-US" dirty="0" lang="en-US" smtClean="0">
                <a:solidFill>
                  <a:srgbClr val="FF0000"/>
                </a:solidFill>
              </a:rPr>
              <a:t>monomers</a:t>
            </a:r>
            <a:r>
              <a:rPr altLang="en-US" dirty="0" lang="en-US" smtClean="0"/>
              <a:t>) bonded together.</a:t>
            </a:r>
          </a:p>
          <a:p>
            <a:r>
              <a:rPr altLang="en-US" dirty="0" lang="en-US" smtClean="0"/>
              <a:t>Monomer- </a:t>
            </a:r>
            <a:r>
              <a:rPr dirty="0" lang="en-IN" smtClean="0"/>
              <a:t>A relatively small molecule that can form covalent bonds with other molecules of this type to form a polymer.</a:t>
            </a:r>
            <a:br>
              <a:rPr dirty="0" lang="en-IN" smtClean="0"/>
            </a:br>
            <a:r>
              <a:rPr dirty="0" lang="en-IN" smtClean="0"/>
              <a:t/>
            </a:r>
            <a:br>
              <a:rPr dirty="0" lang="en-IN" smtClean="0"/>
            </a:br>
            <a:endParaRPr dirty="0" lang="en-IN"/>
          </a:p>
        </p:txBody>
      </p:sp>
      <p:pic>
        <p:nvPicPr>
          <p:cNvPr id="2097152" name="Picture 2" descr="http://eurekaelearning.com/files/lessons/import_121207_055000/uc_c5t_l087/uc_c5t_l087_05.jpg"/>
          <p:cNvPicPr>
            <a:picLocks noChangeAspect="1" noChangeArrowheads="1"/>
          </p:cNvPicPr>
          <p:nvPr/>
        </p:nvPicPr>
        <p:blipFill>
          <a:blip xmlns:r="http://schemas.openxmlformats.org/officeDocument/2006/relationships" r:embed="rId1"/>
          <a:srcRect/>
          <a:stretch>
            <a:fillRect/>
          </a:stretch>
        </p:blipFill>
        <p:spPr bwMode="auto">
          <a:xfrm>
            <a:off x="4800600" y="4724400"/>
            <a:ext cx="2971800" cy="1983677"/>
          </a:xfrm>
          <a:prstGeom prst="rect"/>
          <a:noFill/>
        </p:spPr>
      </p:pic>
      <p:pic>
        <p:nvPicPr>
          <p:cNvPr id="2097153" name="Picture 4" descr="http://www.establish-fp7.eu/sites/default/files/images/unit/plastic.jpg"/>
          <p:cNvPicPr>
            <a:picLocks noChangeAspect="1" noChangeArrowheads="1"/>
          </p:cNvPicPr>
          <p:nvPr/>
        </p:nvPicPr>
        <p:blipFill>
          <a:blip xmlns:r="http://schemas.openxmlformats.org/officeDocument/2006/relationships" r:embed="rId2"/>
          <a:srcRect/>
          <a:stretch>
            <a:fillRect/>
          </a:stretch>
        </p:blipFill>
        <p:spPr bwMode="auto">
          <a:xfrm>
            <a:off x="304800" y="152400"/>
            <a:ext cx="2381250" cy="1587500"/>
          </a:xfrm>
          <a:prstGeom prst="rect"/>
          <a:noFill/>
        </p:spPr>
      </p:pic>
      <p:sp>
        <p:nvSpPr>
          <p:cNvPr id="1048596" name="AutoShape 8" descr="https://www.tokootomotif.com/wp-content/uploads/2015/08/Selang-Kompresor-10M-065-01-NANKAI1.jpg"/>
          <p:cNvSpPr>
            <a:spLocks noChangeAspect="1" noChangeArrowheads="1"/>
          </p:cNvSpPr>
          <p:nvPr/>
        </p:nvSpPr>
        <p:spPr bwMode="auto">
          <a:xfrm>
            <a:off x="155575" y="-144463"/>
            <a:ext cx="304800" cy="304801"/>
          </a:xfrm>
          <a:prstGeom prst="rect"/>
          <a:noFill/>
        </p:spPr>
        <p:txBody>
          <a:bodyPr anchor="t" anchorCtr="0" bIns="45720" compatLnSpc="1" lIns="91440" numCol="1" rIns="91440" tIns="45720" vert="horz" wrap="square">
            <a:prstTxWarp prst="textNoShape"/>
          </a:bodyPr>
          <a:p>
            <a:endParaRPr lang="en-IN"/>
          </a:p>
        </p:txBody>
      </p:sp>
      <p:pic>
        <p:nvPicPr>
          <p:cNvPr id="2097154" name="Picture 10" descr="https://www.tokootomotif.com/wp-content/uploads/2015/08/Selang-Kompresor-10M-065-01-NANKAI1.jpg"/>
          <p:cNvPicPr>
            <a:picLocks noChangeAspect="1" noChangeArrowheads="1"/>
          </p:cNvPicPr>
          <p:nvPr/>
        </p:nvPicPr>
        <p:blipFill>
          <a:blip xmlns:r="http://schemas.openxmlformats.org/officeDocument/2006/relationships" r:embed="rId3" cstate="print"/>
          <a:srcRect/>
          <a:stretch>
            <a:fillRect/>
          </a:stretch>
        </p:blipFill>
        <p:spPr bwMode="auto">
          <a:xfrm>
            <a:off x="7239000" y="0"/>
            <a:ext cx="1600200" cy="1600200"/>
          </a:xfrm>
          <a:prstGeom prst="rect"/>
          <a:noFill/>
        </p:spPr>
      </p:pic>
      <p:sp>
        <p:nvSpPr>
          <p:cNvPr id="1048597" name="Slide Number Placeholder 3"/>
          <p:cNvSpPr>
            <a:spLocks noGrp="1"/>
          </p:cNvSpPr>
          <p:nvPr>
            <p:ph type="sldNum" sz="quarter" idx="12"/>
          </p:nvPr>
        </p:nvSpPr>
        <p:spPr/>
        <p:txBody>
          <a:bodyPr/>
          <a:p>
            <a:fld id="{B6F15528-21DE-4FAA-801E-634DDDAF4B2B}" type="slidenum">
              <a:rPr lang="en-US" smtClean="0"/>
              <a:t>2</a:t>
            </a:fld>
            <a:endParaRPr lang="en-US"/>
          </a:p>
        </p:txBody>
      </p:sp>
    </p:spTree>
  </p:cSld>
  <p:clrMapOvr>
    <a:masterClrMapping/>
  </p:clrMapOvr>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11" name=""/>
        <p:cNvGrpSpPr/>
        <p:nvPr/>
      </p:nvGrpSpPr>
      <p:grpSpPr>
        <a:xfrm>
          <a:off x="0" y="0"/>
          <a:ext cx="0" cy="0"/>
          <a:chOff x="0" y="0"/>
          <a:chExt cx="0" cy="0"/>
        </a:xfrm>
      </p:grpSpPr>
      <p:sp>
        <p:nvSpPr>
          <p:cNvPr id="1048669" name="Title 1"/>
          <p:cNvSpPr>
            <a:spLocks noGrp="1"/>
          </p:cNvSpPr>
          <p:nvPr>
            <p:ph type="title"/>
          </p:nvPr>
        </p:nvSpPr>
        <p:spPr/>
        <p:txBody>
          <a:bodyPr/>
          <a:p>
            <a:endParaRPr lang="en-IN"/>
          </a:p>
        </p:txBody>
      </p:sp>
      <p:sp>
        <p:nvSpPr>
          <p:cNvPr id="1048670" name="Content Placeholder 2"/>
          <p:cNvSpPr>
            <a:spLocks noGrp="1"/>
          </p:cNvSpPr>
          <p:nvPr>
            <p:ph idx="1"/>
          </p:nvPr>
        </p:nvSpPr>
        <p:spPr/>
        <p:txBody>
          <a:bodyPr/>
          <a:p>
            <a:endParaRPr lang="en-IN"/>
          </a:p>
        </p:txBody>
      </p:sp>
      <p:pic>
        <p:nvPicPr>
          <p:cNvPr id="2097176" name="Picture 2"/>
          <p:cNvPicPr>
            <a:picLocks noChangeAspect="1" noChangeArrowheads="1"/>
          </p:cNvPicPr>
          <p:nvPr/>
        </p:nvPicPr>
        <p:blipFill>
          <a:blip xmlns:r="http://schemas.openxmlformats.org/officeDocument/2006/relationships" r:embed="rId1"/>
          <a:srcRect/>
          <a:stretch>
            <a:fillRect/>
          </a:stretch>
        </p:blipFill>
        <p:spPr bwMode="auto">
          <a:xfrm>
            <a:off x="257175" y="1066800"/>
            <a:ext cx="8886825" cy="4524375"/>
          </a:xfrm>
          <a:prstGeom prst="rect"/>
          <a:noFill/>
          <a:ln w="9525">
            <a:noFill/>
            <a:miter lim="800000"/>
            <a:headEnd/>
            <a:tailEnd/>
          </a:ln>
          <a:effectLst/>
        </p:spPr>
      </p:pic>
      <p:sp>
        <p:nvSpPr>
          <p:cNvPr id="1048671" name="Slide Number Placeholder 3"/>
          <p:cNvSpPr>
            <a:spLocks noGrp="1"/>
          </p:cNvSpPr>
          <p:nvPr>
            <p:ph type="sldNum" sz="quarter" idx="12"/>
          </p:nvPr>
        </p:nvSpPr>
        <p:spPr/>
        <p:txBody>
          <a:bodyPr/>
          <a:p>
            <a:fld id="{B6F15528-21DE-4FAA-801E-634DDDAF4B2B}" type="slidenum">
              <a:rPr lang="en-US" smtClean="0"/>
              <a:t>20</a:t>
            </a:fld>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12" name=""/>
        <p:cNvGrpSpPr/>
        <p:nvPr/>
      </p:nvGrpSpPr>
      <p:grpSpPr>
        <a:xfrm>
          <a:off x="0" y="0"/>
          <a:ext cx="0" cy="0"/>
          <a:chOff x="0" y="0"/>
          <a:chExt cx="0" cy="0"/>
        </a:xfrm>
      </p:grpSpPr>
      <p:sp>
        <p:nvSpPr>
          <p:cNvPr id="1048672" name="Title 1"/>
          <p:cNvSpPr>
            <a:spLocks noGrp="1"/>
          </p:cNvSpPr>
          <p:nvPr>
            <p:ph type="title"/>
          </p:nvPr>
        </p:nvSpPr>
        <p:spPr/>
        <p:txBody>
          <a:bodyPr/>
          <a:p>
            <a:endParaRPr dirty="0" lang="en-IN"/>
          </a:p>
        </p:txBody>
      </p:sp>
      <p:sp>
        <p:nvSpPr>
          <p:cNvPr id="1048673" name="Content Placeholder 2"/>
          <p:cNvSpPr>
            <a:spLocks noGrp="1"/>
          </p:cNvSpPr>
          <p:nvPr>
            <p:ph idx="1"/>
          </p:nvPr>
        </p:nvSpPr>
        <p:spPr/>
        <p:txBody>
          <a:bodyPr/>
          <a:p>
            <a:endParaRPr lang="en-IN"/>
          </a:p>
        </p:txBody>
      </p:sp>
      <p:pic>
        <p:nvPicPr>
          <p:cNvPr id="2097177" name="Picture 2"/>
          <p:cNvPicPr>
            <a:picLocks noChangeAspect="1" noChangeArrowheads="1"/>
          </p:cNvPicPr>
          <p:nvPr/>
        </p:nvPicPr>
        <p:blipFill>
          <a:blip xmlns:r="http://schemas.openxmlformats.org/officeDocument/2006/relationships" r:embed="rId1"/>
          <a:srcRect/>
          <a:stretch>
            <a:fillRect/>
          </a:stretch>
        </p:blipFill>
        <p:spPr bwMode="auto">
          <a:xfrm>
            <a:off x="114300" y="1004888"/>
            <a:ext cx="8915400" cy="4848225"/>
          </a:xfrm>
          <a:prstGeom prst="rect"/>
          <a:noFill/>
          <a:ln w="9525">
            <a:noFill/>
            <a:miter lim="800000"/>
            <a:headEnd/>
            <a:tailEnd/>
          </a:ln>
          <a:effectLst/>
        </p:spPr>
      </p:pic>
      <p:sp>
        <p:nvSpPr>
          <p:cNvPr id="1048674" name="Slide Number Placeholder 3"/>
          <p:cNvSpPr>
            <a:spLocks noGrp="1"/>
          </p:cNvSpPr>
          <p:nvPr>
            <p:ph type="sldNum" sz="quarter" idx="12"/>
          </p:nvPr>
        </p:nvSpPr>
        <p:spPr/>
        <p:txBody>
          <a:bodyPr/>
          <a:p>
            <a:fld id="{B6F15528-21DE-4FAA-801E-634DDDAF4B2B}" type="slidenum">
              <a:rPr lang="en-US" smtClean="0"/>
              <a:t>21</a:t>
            </a:fld>
            <a:endParaRPr lang="en-US"/>
          </a:p>
        </p:txBody>
      </p:sp>
    </p:spTree>
  </p:cSld>
  <p:clrMapOvr>
    <a:masterClrMapping/>
  </p:clrMapOvr>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13" name=""/>
        <p:cNvGrpSpPr/>
        <p:nvPr/>
      </p:nvGrpSpPr>
      <p:grpSpPr>
        <a:xfrm>
          <a:off x="0" y="0"/>
          <a:ext cx="0" cy="0"/>
          <a:chOff x="0" y="0"/>
          <a:chExt cx="0" cy="0"/>
        </a:xfrm>
      </p:grpSpPr>
      <p:sp>
        <p:nvSpPr>
          <p:cNvPr id="1048675"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Other polymers</a:t>
            </a:r>
          </a:p>
        </p:txBody>
      </p:sp>
      <p:sp>
        <p:nvSpPr>
          <p:cNvPr id="1048676" name="TextBox 1"/>
          <p:cNvSpPr txBox="1">
            <a:spLocks noChangeArrowheads="1"/>
          </p:cNvSpPr>
          <p:nvPr/>
        </p:nvSpPr>
        <p:spPr bwMode="auto">
          <a:xfrm>
            <a:off x="0" y="609600"/>
            <a:ext cx="7086600" cy="1348740"/>
          </a:xfrm>
          <a:prstGeom prst="rect"/>
          <a:noFill/>
          <a:ln w="9525">
            <a:noFill/>
            <a:miter lim="800000"/>
            <a:headEnd/>
            <a:tailEnd/>
          </a:ln>
        </p:spPr>
        <p:txBody>
          <a:bodyPr wrap="square">
            <a:spAutoFit/>
          </a:bodyPr>
          <a:p>
            <a:pPr eaLnBrk="1" hangingPunct="1"/>
            <a:r>
              <a:rPr altLang="en-US" dirty="0" sz="2800" lang="en-US" err="1"/>
              <a:t>Ethene</a:t>
            </a:r>
            <a:r>
              <a:rPr altLang="en-US" dirty="0" sz="2800" lang="en-US"/>
              <a:t> can also be used to create other monomers that form polymers, such as polystyrene and PVC.</a:t>
            </a:r>
          </a:p>
        </p:txBody>
      </p:sp>
      <p:pic>
        <p:nvPicPr>
          <p:cNvPr id="2097178" name="Picture 1"/>
          <p:cNvPicPr>
            <a:picLocks noChangeAspect="1"/>
          </p:cNvPicPr>
          <p:nvPr/>
        </p:nvPicPr>
        <p:blipFill>
          <a:blip xmlns:r="http://schemas.openxmlformats.org/officeDocument/2006/relationships" r:embed="rId1"/>
          <a:srcRect/>
          <a:stretch>
            <a:fillRect/>
          </a:stretch>
        </p:blipFill>
        <p:spPr bwMode="auto">
          <a:xfrm>
            <a:off x="152400" y="2286000"/>
            <a:ext cx="8816975" cy="4343400"/>
          </a:xfrm>
          <a:prstGeom prst="rect"/>
          <a:noFill/>
          <a:ln w="9525">
            <a:noFill/>
            <a:miter lim="800000"/>
            <a:headEnd/>
            <a:tailEnd/>
          </a:ln>
        </p:spPr>
      </p:pic>
      <p:pic>
        <p:nvPicPr>
          <p:cNvPr id="2097179" name="Picture 2" descr="http://www.cvsan.org/sites/default/files/u1829/Polystyrene_containers.jpg"/>
          <p:cNvPicPr>
            <a:picLocks noChangeAspect="1" noChangeArrowheads="1"/>
          </p:cNvPicPr>
          <p:nvPr/>
        </p:nvPicPr>
        <p:blipFill>
          <a:blip xmlns:r="http://schemas.openxmlformats.org/officeDocument/2006/relationships" r:embed="rId2"/>
          <a:srcRect/>
          <a:stretch>
            <a:fillRect/>
          </a:stretch>
        </p:blipFill>
        <p:spPr bwMode="auto">
          <a:xfrm>
            <a:off x="6611069" y="689923"/>
            <a:ext cx="2195470" cy="1268417"/>
          </a:xfrm>
          <a:prstGeom prst="rect"/>
          <a:noFill/>
        </p:spPr>
      </p:pic>
      <p:sp>
        <p:nvSpPr>
          <p:cNvPr id="1048677" name="Slide Number Placeholder 1"/>
          <p:cNvSpPr>
            <a:spLocks noGrp="1"/>
          </p:cNvSpPr>
          <p:nvPr>
            <p:ph type="sldNum" sz="quarter" idx="12"/>
          </p:nvPr>
        </p:nvSpPr>
        <p:spPr/>
        <p:txBody>
          <a:bodyPr/>
          <a:p>
            <a:fld id="{B6F15528-21DE-4FAA-801E-634DDDAF4B2B}" type="slidenum">
              <a:rPr lang="en-US" smtClean="0"/>
              <a:t>22</a:t>
            </a:fld>
            <a:endParaRPr lang="en-US"/>
          </a:p>
        </p:txBody>
      </p:sp>
    </p:spTree>
  </p:cSld>
  <p:clrMapOvr>
    <a:masterClrMapping/>
  </p:clrMapOvr>
  <p:transition>
    <p:fade/>
  </p:transition>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16" name=""/>
        <p:cNvGrpSpPr/>
        <p:nvPr/>
      </p:nvGrpSpPr>
      <p:grpSpPr>
        <a:xfrm>
          <a:off x="0" y="0"/>
          <a:ext cx="0" cy="0"/>
          <a:chOff x="0" y="0"/>
          <a:chExt cx="0" cy="0"/>
        </a:xfrm>
      </p:grpSpPr>
      <p:sp>
        <p:nvSpPr>
          <p:cNvPr id="1048681"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PVC</a:t>
            </a:r>
          </a:p>
        </p:txBody>
      </p:sp>
      <p:sp>
        <p:nvSpPr>
          <p:cNvPr id="1048682" name="TextBox 1"/>
          <p:cNvSpPr txBox="1">
            <a:spLocks noChangeArrowheads="1"/>
          </p:cNvSpPr>
          <p:nvPr/>
        </p:nvSpPr>
        <p:spPr bwMode="auto">
          <a:xfrm>
            <a:off x="228600" y="1676400"/>
            <a:ext cx="8077200" cy="5120640"/>
          </a:xfrm>
          <a:prstGeom prst="rect"/>
          <a:noFill/>
          <a:ln w="9525">
            <a:noFill/>
            <a:miter lim="800000"/>
            <a:headEnd/>
            <a:tailEnd/>
          </a:ln>
        </p:spPr>
        <p:txBody>
          <a:bodyPr wrap="square">
            <a:spAutoFit/>
          </a:bodyPr>
          <a:p>
            <a:pPr eaLnBrk="1" hangingPunct="1"/>
            <a:r>
              <a:rPr altLang="en-US" dirty="0" sz="2800" lang="en-US"/>
              <a:t>PVC or polyvinylchloride is made from the vinyl chloride monomer:</a:t>
            </a:r>
          </a:p>
          <a:p>
            <a:pPr eaLnBrk="1" hangingPunct="1"/>
            <a:endParaRPr altLang="en-US" dirty="0" sz="2800" lang="en-US"/>
          </a:p>
          <a:p>
            <a:pPr eaLnBrk="1" hangingPunct="1"/>
            <a:endParaRPr altLang="en-US" dirty="0" sz="2800" lang="en-US"/>
          </a:p>
          <a:p>
            <a:pPr eaLnBrk="1" hangingPunct="1"/>
            <a:r>
              <a:rPr altLang="en-US" dirty="0" sz="2800" lang="en-US"/>
              <a:t>The polymer produced is </a:t>
            </a:r>
            <a:r>
              <a:rPr altLang="en-US" dirty="0" sz="2800" lang="en-US">
                <a:solidFill>
                  <a:srgbClr val="FF0000"/>
                </a:solidFill>
              </a:rPr>
              <a:t>amorphous</a:t>
            </a:r>
            <a:r>
              <a:rPr altLang="en-US" dirty="0" sz="2800" lang="en-US"/>
              <a:t> (does not pack well) due to the chlorine atoms off the main chain.</a:t>
            </a:r>
          </a:p>
          <a:p>
            <a:pPr eaLnBrk="1" hangingPunct="1"/>
            <a:endParaRPr altLang="en-US" dirty="0" sz="2800" lang="en-US"/>
          </a:p>
          <a:p>
            <a:pPr eaLnBrk="1" hangingPunct="1"/>
            <a:r>
              <a:rPr altLang="en-US" dirty="0" sz="2800" lang="en-US"/>
              <a:t>PVC is a hard, non-flexible polymer used for pipes. To make it more flexible, a </a:t>
            </a:r>
            <a:r>
              <a:rPr altLang="en-US" dirty="0" sz="2800" lang="en-US" err="1"/>
              <a:t>plasticiser</a:t>
            </a:r>
            <a:r>
              <a:rPr altLang="en-US" dirty="0" sz="2800" lang="en-US"/>
              <a:t> is added that pushes the chains apart and reduces bonding between chains.</a:t>
            </a:r>
          </a:p>
        </p:txBody>
      </p:sp>
      <p:pic>
        <p:nvPicPr>
          <p:cNvPr id="2097180" name="Picture 1"/>
          <p:cNvPicPr>
            <a:picLocks noChangeAspect="1"/>
          </p:cNvPicPr>
          <p:nvPr/>
        </p:nvPicPr>
        <p:blipFill>
          <a:blip xmlns:r="http://schemas.openxmlformats.org/officeDocument/2006/relationships" r:embed="rId1"/>
          <a:srcRect/>
          <a:stretch>
            <a:fillRect/>
          </a:stretch>
        </p:blipFill>
        <p:spPr bwMode="auto">
          <a:xfrm>
            <a:off x="3581400" y="2133600"/>
            <a:ext cx="2049463" cy="1066800"/>
          </a:xfrm>
          <a:prstGeom prst="rect"/>
          <a:noFill/>
          <a:ln w="9525">
            <a:noFill/>
            <a:miter lim="800000"/>
            <a:headEnd/>
            <a:tailEnd/>
          </a:ln>
        </p:spPr>
      </p:pic>
      <p:pic>
        <p:nvPicPr>
          <p:cNvPr id="2097181" name="Picture 2" descr="http://candsplastics.com/wp-content/uploads/2014/09/CS_Plastics_PVC_Pipe_Slider.jpg"/>
          <p:cNvPicPr>
            <a:picLocks noChangeAspect="1" noChangeArrowheads="1"/>
          </p:cNvPicPr>
          <p:nvPr/>
        </p:nvPicPr>
        <p:blipFill>
          <a:blip xmlns:r="http://schemas.openxmlformats.org/officeDocument/2006/relationships" r:embed="rId2"/>
          <a:srcRect/>
          <a:stretch>
            <a:fillRect/>
          </a:stretch>
        </p:blipFill>
        <p:spPr bwMode="auto">
          <a:xfrm>
            <a:off x="5257800" y="304800"/>
            <a:ext cx="3184524" cy="1298699"/>
          </a:xfrm>
          <a:prstGeom prst="rect"/>
          <a:noFill/>
        </p:spPr>
      </p:pic>
      <p:sp>
        <p:nvSpPr>
          <p:cNvPr id="1048683" name="Slide Number Placeholder 1"/>
          <p:cNvSpPr>
            <a:spLocks noGrp="1"/>
          </p:cNvSpPr>
          <p:nvPr>
            <p:ph type="sldNum" sz="quarter" idx="12"/>
          </p:nvPr>
        </p:nvSpPr>
        <p:spPr/>
        <p:txBody>
          <a:bodyPr/>
          <a:p>
            <a:fld id="{B6F15528-21DE-4FAA-801E-634DDDAF4B2B}" type="slidenum">
              <a:rPr lang="en-US" smtClean="0"/>
              <a:t>23</a:t>
            </a:fld>
            <a:endParaRPr lang="en-US"/>
          </a:p>
        </p:txBody>
      </p:sp>
    </p:spTree>
  </p:cSld>
  <p:clrMapOvr>
    <a:masterClrMapping/>
  </p:clrMapOvr>
  <p:transition>
    <p:fade/>
  </p:transition>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19" name=""/>
        <p:cNvGrpSpPr/>
        <p:nvPr/>
      </p:nvGrpSpPr>
      <p:grpSpPr>
        <a:xfrm>
          <a:off x="0" y="0"/>
          <a:ext cx="0" cy="0"/>
          <a:chOff x="0" y="0"/>
          <a:chExt cx="0" cy="0"/>
        </a:xfrm>
      </p:grpSpPr>
      <p:sp>
        <p:nvSpPr>
          <p:cNvPr id="1048687" name="Title 1"/>
          <p:cNvSpPr>
            <a:spLocks noGrp="1"/>
          </p:cNvSpPr>
          <p:nvPr>
            <p:ph type="title"/>
          </p:nvPr>
        </p:nvSpPr>
        <p:spPr/>
        <p:txBody>
          <a:bodyPr>
            <a:normAutofit fontScale="90000"/>
          </a:bodyPr>
          <a:p>
            <a:r>
              <a:rPr dirty="0" lang="en-AU" smtClean="0"/>
              <a:t>Polystyrene</a:t>
            </a:r>
            <a:br>
              <a:rPr dirty="0" lang="en-AU" smtClean="0"/>
            </a:br>
            <a:endParaRPr dirty="0" lang="en-AU"/>
          </a:p>
        </p:txBody>
      </p:sp>
      <p:sp>
        <p:nvSpPr>
          <p:cNvPr id="1048688" name="Slide Number Placeholder 3"/>
          <p:cNvSpPr>
            <a:spLocks noGrp="1"/>
          </p:cNvSpPr>
          <p:nvPr>
            <p:ph type="sldNum" sz="quarter" idx="12"/>
          </p:nvPr>
        </p:nvSpPr>
        <p:spPr/>
        <p:txBody>
          <a:bodyPr/>
          <a:p>
            <a:fld id="{B6F15528-21DE-4FAA-801E-634DDDAF4B2B}" type="slidenum">
              <a:rPr lang="en-US" smtClean="0"/>
              <a:t>24</a:t>
            </a:fld>
            <a:endParaRPr lang="en-US"/>
          </a:p>
        </p:txBody>
      </p:sp>
      <p:pic>
        <p:nvPicPr>
          <p:cNvPr id="2097182" name="Content Placeholder 5"/>
          <p:cNvPicPr>
            <a:picLocks noChangeAspect="1" noGrp="1"/>
          </p:cNvPicPr>
          <p:nvPr>
            <p:ph idx="1"/>
          </p:nvPr>
        </p:nvPicPr>
        <p:blipFill>
          <a:blip xmlns:r="http://schemas.openxmlformats.org/officeDocument/2006/relationships" r:embed="rId1"/>
          <a:stretch>
            <a:fillRect/>
          </a:stretch>
        </p:blipFill>
        <p:spPr>
          <a:xfrm>
            <a:off x="1685925" y="3096419"/>
            <a:ext cx="5772150" cy="1533525"/>
          </a:xfrm>
          <a:prstGeom prst="rect"/>
        </p:spPr>
      </p:pic>
      <p:pic>
        <p:nvPicPr>
          <p:cNvPr id="2097183" name="Picture 6"/>
          <p:cNvPicPr>
            <a:picLocks noChangeAspect="1"/>
          </p:cNvPicPr>
          <p:nvPr/>
        </p:nvPicPr>
        <p:blipFill>
          <a:blip xmlns:r="http://schemas.openxmlformats.org/officeDocument/2006/relationships" r:embed="rId2"/>
          <a:stretch>
            <a:fillRect/>
          </a:stretch>
        </p:blipFill>
        <p:spPr>
          <a:xfrm>
            <a:off x="611560" y="846138"/>
            <a:ext cx="3105150" cy="2457450"/>
          </a:xfrm>
          <a:prstGeom prst="rect"/>
        </p:spPr>
      </p:pic>
      <p:sp>
        <p:nvSpPr>
          <p:cNvPr id="1048689" name="TextBox 4"/>
          <p:cNvSpPr txBox="1"/>
          <p:nvPr/>
        </p:nvSpPr>
        <p:spPr>
          <a:xfrm>
            <a:off x="611560" y="4629944"/>
            <a:ext cx="8075240" cy="1158241"/>
          </a:xfrm>
          <a:prstGeom prst="rect"/>
          <a:noFill/>
        </p:spPr>
        <p:txBody>
          <a:bodyPr rtlCol="0" wrap="square">
            <a:spAutoFit/>
          </a:bodyPr>
          <a:p>
            <a:r>
              <a:rPr dirty="0" lang="en-US" smtClean="0"/>
              <a:t>Phenyl rings oriented randomly along the chain. It is amorphous due to large size of the side group as they prevent polymer chains to pack closely. The benzene ring also restrict the ability of the chain to flop around so it is hard and brittle. There are no polar bonds only weak dispersion forces are presents. </a:t>
            </a:r>
            <a:endParaRPr dirty="0" lang="en-US"/>
          </a:p>
        </p:txBody>
      </p:sp>
    </p:spTree>
  </p:cSld>
  <p:clrMapOvr>
    <a:masterClrMapping/>
  </p:clrMapOvr>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20" name=""/>
        <p:cNvGrpSpPr/>
        <p:nvPr/>
      </p:nvGrpSpPr>
      <p:grpSpPr>
        <a:xfrm>
          <a:off x="0" y="0"/>
          <a:ext cx="0" cy="0"/>
          <a:chOff x="0" y="0"/>
          <a:chExt cx="0" cy="0"/>
        </a:xfrm>
      </p:grpSpPr>
      <p:sp>
        <p:nvSpPr>
          <p:cNvPr id="1048690" name="Title 1"/>
          <p:cNvSpPr>
            <a:spLocks noGrp="1"/>
          </p:cNvSpPr>
          <p:nvPr>
            <p:ph type="title"/>
          </p:nvPr>
        </p:nvSpPr>
        <p:spPr/>
        <p:txBody>
          <a:bodyPr/>
          <a:p>
            <a:r>
              <a:rPr dirty="0" lang="en-US" smtClean="0"/>
              <a:t>Teflon- poytetrafluoroethene</a:t>
            </a:r>
            <a:endParaRPr dirty="0" lang="en-IN"/>
          </a:p>
        </p:txBody>
      </p:sp>
      <p:sp>
        <p:nvSpPr>
          <p:cNvPr id="1048691" name="Content Placeholder 2"/>
          <p:cNvSpPr>
            <a:spLocks noGrp="1"/>
          </p:cNvSpPr>
          <p:nvPr>
            <p:ph idx="1"/>
          </p:nvPr>
        </p:nvSpPr>
        <p:spPr/>
        <p:txBody>
          <a:bodyPr/>
          <a:p>
            <a:r>
              <a:rPr dirty="0" lang="en-US" smtClean="0"/>
              <a:t>Refer to table 2 pg 148 –Essential chemistry unit 3&amp;4 book.</a:t>
            </a:r>
            <a:endParaRPr dirty="0" lang="en-IN"/>
          </a:p>
        </p:txBody>
      </p:sp>
      <p:sp>
        <p:nvSpPr>
          <p:cNvPr id="1048692" name="AutoShape 2" descr="Image result for teflon structure"/>
          <p:cNvSpPr>
            <a:spLocks noChangeAspect="1" noChangeArrowheads="1"/>
          </p:cNvSpPr>
          <p:nvPr/>
        </p:nvSpPr>
        <p:spPr bwMode="auto">
          <a:xfrm>
            <a:off x="155575" y="-144463"/>
            <a:ext cx="304800" cy="304801"/>
          </a:xfrm>
          <a:prstGeom prst="rect"/>
          <a:noFill/>
        </p:spPr>
        <p:txBody>
          <a:bodyPr anchor="t" anchorCtr="0" bIns="45720" compatLnSpc="1" lIns="91440" numCol="1" rIns="91440" tIns="45720" vert="horz" wrap="square">
            <a:prstTxWarp prst="textNoShape"/>
          </a:bodyPr>
          <a:p>
            <a:endParaRPr lang="en-IN"/>
          </a:p>
        </p:txBody>
      </p:sp>
      <p:pic>
        <p:nvPicPr>
          <p:cNvPr id="2097184" name="Picture 4" descr="http://www.lenntech.com/Teflon2.gif"/>
          <p:cNvPicPr>
            <a:picLocks noChangeAspect="1" noChangeArrowheads="1"/>
          </p:cNvPicPr>
          <p:nvPr/>
        </p:nvPicPr>
        <p:blipFill>
          <a:blip xmlns:r="http://schemas.openxmlformats.org/officeDocument/2006/relationships" r:embed="rId1"/>
          <a:srcRect/>
          <a:stretch>
            <a:fillRect/>
          </a:stretch>
        </p:blipFill>
        <p:spPr bwMode="auto">
          <a:xfrm>
            <a:off x="4343400" y="3886200"/>
            <a:ext cx="4114800" cy="2009776"/>
          </a:xfrm>
          <a:prstGeom prst="rect"/>
          <a:noFill/>
        </p:spPr>
      </p:pic>
      <p:pic>
        <p:nvPicPr>
          <p:cNvPr id="2097185" name="Picture 6" descr="http://blogs.mydevstaging.com/blogs/cooking/files/2013/04/Teflon-Pan.jpg"/>
          <p:cNvPicPr>
            <a:picLocks noChangeAspect="1" noChangeArrowheads="1"/>
          </p:cNvPicPr>
          <p:nvPr/>
        </p:nvPicPr>
        <p:blipFill>
          <a:blip xmlns:r="http://schemas.openxmlformats.org/officeDocument/2006/relationships" r:embed="rId2"/>
          <a:srcRect/>
          <a:stretch>
            <a:fillRect/>
          </a:stretch>
        </p:blipFill>
        <p:spPr bwMode="auto">
          <a:xfrm>
            <a:off x="762000" y="2819399"/>
            <a:ext cx="2695575" cy="4038601"/>
          </a:xfrm>
          <a:prstGeom prst="rect"/>
          <a:noFill/>
        </p:spPr>
      </p:pic>
      <p:sp>
        <p:nvSpPr>
          <p:cNvPr id="1048693" name="Slide Number Placeholder 3"/>
          <p:cNvSpPr>
            <a:spLocks noGrp="1"/>
          </p:cNvSpPr>
          <p:nvPr>
            <p:ph type="sldNum" sz="quarter" idx="12"/>
          </p:nvPr>
        </p:nvSpPr>
        <p:spPr/>
        <p:txBody>
          <a:bodyPr/>
          <a:p>
            <a:fld id="{B6F15528-21DE-4FAA-801E-634DDDAF4B2B}" type="slidenum">
              <a:rPr lang="en-US" smtClean="0"/>
              <a:t>25</a:t>
            </a:fld>
            <a:endParaRPr lang="en-US"/>
          </a:p>
        </p:txBody>
      </p:sp>
    </p:spTree>
  </p:cSld>
  <p:clrMapOvr>
    <a:masterClrMapping/>
  </p:clrMapOvr>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21" name=""/>
        <p:cNvGrpSpPr/>
        <p:nvPr/>
      </p:nvGrpSpPr>
      <p:grpSpPr>
        <a:xfrm>
          <a:off x="0" y="0"/>
          <a:ext cx="0" cy="0"/>
          <a:chOff x="0" y="0"/>
          <a:chExt cx="0" cy="0"/>
        </a:xfrm>
      </p:grpSpPr>
      <p:sp>
        <p:nvSpPr>
          <p:cNvPr id="1048694" name="Title 1"/>
          <p:cNvSpPr>
            <a:spLocks noGrp="1"/>
          </p:cNvSpPr>
          <p:nvPr>
            <p:ph type="title"/>
          </p:nvPr>
        </p:nvSpPr>
        <p:spPr/>
        <p:txBody>
          <a:bodyPr/>
          <a:p>
            <a:r>
              <a:rPr dirty="0" lang="en-US" smtClean="0"/>
              <a:t>Polypropylene (PP)</a:t>
            </a:r>
            <a:endParaRPr dirty="0" lang="en-US"/>
          </a:p>
        </p:txBody>
      </p:sp>
      <p:sp>
        <p:nvSpPr>
          <p:cNvPr id="1048695" name="Slide Number Placeholder 3"/>
          <p:cNvSpPr>
            <a:spLocks noGrp="1"/>
          </p:cNvSpPr>
          <p:nvPr>
            <p:ph type="sldNum" sz="quarter" idx="12"/>
          </p:nvPr>
        </p:nvSpPr>
        <p:spPr/>
        <p:txBody>
          <a:bodyPr/>
          <a:p>
            <a:fld id="{B6F15528-21DE-4FAA-801E-634DDDAF4B2B}" type="slidenum">
              <a:rPr lang="en-US" smtClean="0"/>
              <a:t>26</a:t>
            </a:fld>
            <a:endParaRPr lang="en-US"/>
          </a:p>
        </p:txBody>
      </p:sp>
      <p:pic>
        <p:nvPicPr>
          <p:cNvPr id="2097186" name="Picture 2" descr="Image result for polypropylene"/>
          <p:cNvPicPr>
            <a:picLocks noChangeAspect="1" noGrp="1" noChangeArrowheads="1"/>
          </p:cNvPicPr>
          <p:nvPr>
            <p:ph idx="1"/>
          </p:nvPr>
        </p:nvPicPr>
        <p:blipFill>
          <a:blip xmlns:r="http://schemas.openxmlformats.org/officeDocument/2006/relationships" r:embed="rId1"/>
          <a:srcRect/>
          <a:stretch>
            <a:fillRect/>
          </a:stretch>
        </p:blipFill>
        <p:spPr bwMode="auto">
          <a:xfrm>
            <a:off x="1835696" y="1337992"/>
            <a:ext cx="6388278" cy="2091008"/>
          </a:xfrm>
          <a:prstGeom prst="rect"/>
          <a:noFill/>
        </p:spPr>
      </p:pic>
      <p:sp>
        <p:nvSpPr>
          <p:cNvPr id="1048696" name="TextBox 4"/>
          <p:cNvSpPr txBox="1"/>
          <p:nvPr/>
        </p:nvSpPr>
        <p:spPr>
          <a:xfrm>
            <a:off x="879991" y="3284984"/>
            <a:ext cx="4036659" cy="3025140"/>
          </a:xfrm>
          <a:prstGeom prst="rect"/>
          <a:noFill/>
        </p:spPr>
        <p:txBody>
          <a:bodyPr rtlCol="0" wrap="square">
            <a:spAutoFit/>
          </a:bodyPr>
          <a:p>
            <a:r>
              <a:rPr dirty="0" lang="en-US" smtClean="0"/>
              <a:t>There are variations of the structure of the polymer depending on the orientation of the alkyl group.</a:t>
            </a:r>
          </a:p>
          <a:p>
            <a:r>
              <a:rPr dirty="0" lang="en-US" smtClean="0"/>
              <a:t>Isotactic- closely packed chains, large dispersion forces so hard and strong</a:t>
            </a:r>
          </a:p>
          <a:p>
            <a:r>
              <a:rPr dirty="0" lang="en-US" err="1" smtClean="0"/>
              <a:t>Syndotactic</a:t>
            </a:r>
            <a:r>
              <a:rPr dirty="0" lang="en-US" smtClean="0"/>
              <a:t>-fairly closely packed, average dispersion forces, hence hard but softer than isotactic</a:t>
            </a:r>
          </a:p>
          <a:p>
            <a:r>
              <a:rPr dirty="0" lang="en-US" err="1" smtClean="0"/>
              <a:t>Atactic</a:t>
            </a:r>
            <a:r>
              <a:rPr dirty="0" lang="en-US" smtClean="0"/>
              <a:t>- chains are not closely packed, weak dispersion forces, softer and low melting point.</a:t>
            </a:r>
            <a:endParaRPr dirty="0" lang="en-US"/>
          </a:p>
        </p:txBody>
      </p:sp>
      <p:pic>
        <p:nvPicPr>
          <p:cNvPr id="2097187" name="Picture 4" descr="Image result for polypropylene possible arrangements"/>
          <p:cNvPicPr>
            <a:picLocks noChangeAspect="1" noChangeArrowheads="1"/>
          </p:cNvPicPr>
          <p:nvPr/>
        </p:nvPicPr>
        <p:blipFill>
          <a:blip xmlns:r="http://schemas.openxmlformats.org/officeDocument/2006/relationships" r:embed="rId2"/>
          <a:srcRect/>
          <a:stretch>
            <a:fillRect/>
          </a:stretch>
        </p:blipFill>
        <p:spPr bwMode="auto">
          <a:xfrm>
            <a:off x="5379477" y="2709379"/>
            <a:ext cx="3307323" cy="3829533"/>
          </a:xfrm>
          <a:prstGeom prst="rect"/>
          <a:noFill/>
        </p:spPr>
      </p:pic>
    </p:spTree>
  </p:cSld>
  <p:clrMapOvr>
    <a:masterClrMapping/>
  </p:clrMapOvr>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22" name=""/>
        <p:cNvGrpSpPr/>
        <p:nvPr/>
      </p:nvGrpSpPr>
      <p:grpSpPr>
        <a:xfrm>
          <a:off x="0" y="0"/>
          <a:ext cx="0" cy="0"/>
          <a:chOff x="0" y="0"/>
          <a:chExt cx="0" cy="0"/>
        </a:xfrm>
      </p:grpSpPr>
      <p:sp>
        <p:nvSpPr>
          <p:cNvPr id="1048697"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Copolymers</a:t>
            </a:r>
          </a:p>
        </p:txBody>
      </p:sp>
      <p:sp>
        <p:nvSpPr>
          <p:cNvPr id="1048698" name="TextBox 1"/>
          <p:cNvSpPr txBox="1">
            <a:spLocks noChangeArrowheads="1"/>
          </p:cNvSpPr>
          <p:nvPr/>
        </p:nvSpPr>
        <p:spPr bwMode="auto">
          <a:xfrm>
            <a:off x="152400" y="685800"/>
            <a:ext cx="5867400" cy="5539740"/>
          </a:xfrm>
          <a:prstGeom prst="rect"/>
          <a:noFill/>
          <a:ln w="9525">
            <a:noFill/>
            <a:miter lim="800000"/>
            <a:headEnd/>
            <a:tailEnd/>
          </a:ln>
        </p:spPr>
        <p:txBody>
          <a:bodyPr wrap="square">
            <a:spAutoFit/>
          </a:bodyPr>
          <a:p>
            <a:pPr eaLnBrk="1" hangingPunct="1">
              <a:buFont typeface="Arial" pitchFamily="34" charset="0"/>
              <a:buChar char="•"/>
            </a:pPr>
            <a:r>
              <a:rPr altLang="en-US" dirty="0" sz="2800" lang="en-US"/>
              <a:t>If more than one type of monomer is used in the addition process, the properties of the final polymer can be controlled/designed.</a:t>
            </a:r>
          </a:p>
          <a:p>
            <a:pPr eaLnBrk="1" hangingPunct="1">
              <a:buFont typeface="Arial" pitchFamily="34" charset="0"/>
              <a:buChar char="•"/>
            </a:pPr>
            <a:r>
              <a:rPr altLang="en-US" dirty="0" sz="2800" lang="en-US" smtClean="0"/>
              <a:t>A </a:t>
            </a:r>
            <a:r>
              <a:rPr altLang="en-US" dirty="0" sz="2800" lang="en-US">
                <a:solidFill>
                  <a:srgbClr val="FF0000"/>
                </a:solidFill>
              </a:rPr>
              <a:t>copolymer</a:t>
            </a:r>
            <a:r>
              <a:rPr altLang="en-US" dirty="0" sz="2800" lang="en-US"/>
              <a:t> has a polymer structure formed from more than one type of monomer.</a:t>
            </a:r>
          </a:p>
          <a:p>
            <a:pPr eaLnBrk="1" hangingPunct="1">
              <a:buFont typeface="Arial" pitchFamily="34" charset="0"/>
              <a:buChar char="•"/>
            </a:pPr>
            <a:r>
              <a:rPr altLang="en-US" dirty="0" sz="2800" lang="en-US" smtClean="0"/>
              <a:t>The </a:t>
            </a:r>
            <a:r>
              <a:rPr altLang="en-US" dirty="0" sz="2800" lang="en-US"/>
              <a:t>copolymer formed has properties different from that of the polymer composed of only one of the constituent monomers</a:t>
            </a:r>
            <a:r>
              <a:rPr altLang="en-US" dirty="0" sz="2800" lang="en-US" smtClean="0"/>
              <a:t>.</a:t>
            </a:r>
          </a:p>
          <a:p>
            <a:pPr eaLnBrk="1" hangingPunct="1">
              <a:buFont typeface="Arial" pitchFamily="34" charset="0"/>
              <a:buChar char="•"/>
            </a:pPr>
            <a:r>
              <a:rPr altLang="en-US" dirty="0" sz="2800" lang="en-US" smtClean="0"/>
              <a:t>-&gt;</a:t>
            </a:r>
            <a:r>
              <a:rPr altLang="en-US" dirty="0" sz="2800" lang="en-US" err="1" smtClean="0"/>
              <a:t>Eg</a:t>
            </a:r>
            <a:r>
              <a:rPr altLang="en-US" dirty="0" sz="2800" lang="en-US" smtClean="0"/>
              <a:t> </a:t>
            </a:r>
            <a:r>
              <a:rPr altLang="en-US" b="1" dirty="0" sz="2800" lang="en-US" smtClean="0"/>
              <a:t>Synthetic rubber </a:t>
            </a:r>
            <a:r>
              <a:rPr altLang="en-US" dirty="0" sz="2800" lang="en-US" smtClean="0"/>
              <a:t>polymer of styrene and butadiene</a:t>
            </a:r>
            <a:endParaRPr altLang="en-US" dirty="0" sz="2800" lang="en-US"/>
          </a:p>
        </p:txBody>
      </p:sp>
      <p:pic>
        <p:nvPicPr>
          <p:cNvPr id="2097188" name="Picture 5" descr="http://study.com/cimages/multimages/16/different_copolymers.png"/>
          <p:cNvPicPr>
            <a:picLocks noChangeAspect="1" noChangeArrowheads="1"/>
          </p:cNvPicPr>
          <p:nvPr/>
        </p:nvPicPr>
        <p:blipFill>
          <a:blip xmlns:r="http://schemas.openxmlformats.org/officeDocument/2006/relationships" r:embed="rId1"/>
          <a:srcRect/>
          <a:stretch>
            <a:fillRect/>
          </a:stretch>
        </p:blipFill>
        <p:spPr bwMode="auto">
          <a:xfrm>
            <a:off x="5810250" y="2667000"/>
            <a:ext cx="3333750" cy="2362200"/>
          </a:xfrm>
          <a:prstGeom prst="rect"/>
          <a:noFill/>
        </p:spPr>
      </p:pic>
      <p:sp>
        <p:nvSpPr>
          <p:cNvPr id="1048699" name="Slide Number Placeholder 1"/>
          <p:cNvSpPr>
            <a:spLocks noGrp="1"/>
          </p:cNvSpPr>
          <p:nvPr>
            <p:ph type="sldNum" sz="quarter" idx="12"/>
          </p:nvPr>
        </p:nvSpPr>
        <p:spPr/>
        <p:txBody>
          <a:bodyPr/>
          <a:p>
            <a:fld id="{B6F15528-21DE-4FAA-801E-634DDDAF4B2B}" type="slidenum">
              <a:rPr lang="en-US" smtClean="0"/>
              <a:t>27</a:t>
            </a:fld>
            <a:endParaRPr lang="en-US"/>
          </a:p>
        </p:txBody>
      </p:sp>
    </p:spTree>
  </p:cSld>
  <p:clrMapOvr>
    <a:masterClrMapping/>
  </p:clrMapOvr>
  <p:transition>
    <p:fade/>
  </p:transition>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25" name=""/>
        <p:cNvGrpSpPr/>
        <p:nvPr/>
      </p:nvGrpSpPr>
      <p:grpSpPr>
        <a:xfrm>
          <a:off x="0" y="0"/>
          <a:ext cx="0" cy="0"/>
          <a:chOff x="0" y="0"/>
          <a:chExt cx="0" cy="0"/>
        </a:xfrm>
      </p:grpSpPr>
      <p:sp>
        <p:nvSpPr>
          <p:cNvPr id="1048703"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Properties of Polymers</a:t>
            </a:r>
          </a:p>
        </p:txBody>
      </p:sp>
      <p:sp>
        <p:nvSpPr>
          <p:cNvPr id="1048704" name="TextBox 1"/>
          <p:cNvSpPr txBox="1">
            <a:spLocks noChangeArrowheads="1"/>
          </p:cNvSpPr>
          <p:nvPr/>
        </p:nvSpPr>
        <p:spPr bwMode="auto">
          <a:xfrm>
            <a:off x="152400" y="685800"/>
            <a:ext cx="8382000" cy="5958840"/>
          </a:xfrm>
          <a:prstGeom prst="rect"/>
          <a:noFill/>
          <a:ln w="9525">
            <a:noFill/>
            <a:miter lim="800000"/>
            <a:headEnd/>
            <a:tailEnd/>
          </a:ln>
        </p:spPr>
        <p:txBody>
          <a:bodyPr wrap="square">
            <a:spAutoFit/>
          </a:bodyPr>
          <a:p>
            <a:pPr eaLnBrk="1" hangingPunct="1"/>
            <a:r>
              <a:rPr altLang="en-US" dirty="0" sz="2800" lang="en-US"/>
              <a:t>Polymers can be </a:t>
            </a:r>
            <a:r>
              <a:rPr altLang="en-US" dirty="0" sz="2800" lang="en-US" err="1"/>
              <a:t>synthesised</a:t>
            </a:r>
            <a:r>
              <a:rPr altLang="en-US" dirty="0" sz="2800" lang="en-US"/>
              <a:t> or chosen to have particular properties.</a:t>
            </a:r>
          </a:p>
          <a:p>
            <a:pPr eaLnBrk="1" hangingPunct="1"/>
            <a:endParaRPr altLang="en-US" dirty="0" sz="2800" lang="en-US"/>
          </a:p>
          <a:p>
            <a:pPr eaLnBrk="1" hangingPunct="1"/>
            <a:r>
              <a:rPr altLang="en-US" dirty="0" sz="2800" lang="en-US"/>
              <a:t>Structural features such as level of branching, the amount and type of cross links and the presence of particular side groups can influence properties including melting point and flexibility</a:t>
            </a:r>
            <a:r>
              <a:rPr altLang="en-US" dirty="0" sz="2800" lang="en-US" smtClean="0"/>
              <a:t>.</a:t>
            </a:r>
          </a:p>
          <a:p>
            <a:pPr eaLnBrk="1" hangingPunct="1"/>
            <a:r>
              <a:rPr altLang="en-US" dirty="0" sz="2800" lang="en-US" smtClean="0"/>
              <a:t>Common structural feature are:</a:t>
            </a:r>
          </a:p>
          <a:p>
            <a:pPr eaLnBrk="1" hangingPunct="1">
              <a:buFont typeface="Arial" pitchFamily="34" charset="0"/>
              <a:buChar char="•"/>
            </a:pPr>
            <a:r>
              <a:rPr altLang="en-US" dirty="0" sz="2800" lang="en-US" smtClean="0"/>
              <a:t> </a:t>
            </a:r>
            <a:r>
              <a:rPr altLang="en-US" dirty="0" sz="2800" lang="en-US" err="1" smtClean="0"/>
              <a:t>crystallinity</a:t>
            </a:r>
            <a:endParaRPr altLang="en-US" dirty="0" sz="2800" lang="en-US" smtClean="0"/>
          </a:p>
          <a:p>
            <a:pPr eaLnBrk="1" hangingPunct="1">
              <a:buFont typeface="Arial" pitchFamily="34" charset="0"/>
              <a:buChar char="•"/>
            </a:pPr>
            <a:r>
              <a:rPr altLang="en-US" dirty="0" sz="2800" lang="en-US" smtClean="0"/>
              <a:t>Branching </a:t>
            </a:r>
          </a:p>
          <a:p>
            <a:pPr eaLnBrk="1" hangingPunct="1">
              <a:buFont typeface="Arial" pitchFamily="34" charset="0"/>
              <a:buChar char="•"/>
            </a:pPr>
            <a:r>
              <a:rPr altLang="en-US" dirty="0" sz="2800" lang="en-US" smtClean="0"/>
              <a:t>Chain length</a:t>
            </a:r>
          </a:p>
          <a:p>
            <a:pPr eaLnBrk="1" hangingPunct="1">
              <a:buFont typeface="Arial" pitchFamily="34" charset="0"/>
              <a:buChar char="•"/>
            </a:pPr>
            <a:r>
              <a:rPr altLang="en-US" dirty="0" sz="2800" lang="en-US" smtClean="0"/>
              <a:t>Side groups</a:t>
            </a:r>
          </a:p>
          <a:p>
            <a:pPr eaLnBrk="1" hangingPunct="1">
              <a:buFont typeface="Arial" pitchFamily="34" charset="0"/>
              <a:buChar char="•"/>
            </a:pPr>
            <a:r>
              <a:rPr altLang="en-US" dirty="0" sz="2800" lang="en-US" smtClean="0"/>
              <a:t>Cross linking</a:t>
            </a:r>
          </a:p>
          <a:p>
            <a:pPr eaLnBrk="1" hangingPunct="1">
              <a:buFont typeface="Arial" pitchFamily="34" charset="0"/>
              <a:buChar char="•"/>
            </a:pPr>
            <a:r>
              <a:rPr altLang="en-US" dirty="0" sz="2800" lang="en-US" smtClean="0"/>
              <a:t>Stability and </a:t>
            </a:r>
            <a:r>
              <a:rPr altLang="en-US" dirty="0" sz="2800" lang="en-US" err="1" smtClean="0"/>
              <a:t>bioderability</a:t>
            </a:r>
            <a:endParaRPr altLang="en-US" dirty="0" sz="2800" lang="en-US"/>
          </a:p>
        </p:txBody>
      </p:sp>
      <p:sp>
        <p:nvSpPr>
          <p:cNvPr id="1048705" name="Slide Number Placeholder 1"/>
          <p:cNvSpPr>
            <a:spLocks noGrp="1"/>
          </p:cNvSpPr>
          <p:nvPr>
            <p:ph type="sldNum" sz="quarter" idx="12"/>
          </p:nvPr>
        </p:nvSpPr>
        <p:spPr/>
        <p:txBody>
          <a:bodyPr/>
          <a:p>
            <a:fld id="{B6F15528-21DE-4FAA-801E-634DDDAF4B2B}" type="slidenum">
              <a:rPr lang="en-US" smtClean="0"/>
              <a:t>28</a:t>
            </a:fld>
            <a:endParaRPr lang="en-US"/>
          </a:p>
        </p:txBody>
      </p:sp>
    </p:spTree>
  </p:cSld>
  <p:clrMapOvr>
    <a:masterClrMapping/>
  </p:clrMapOvr>
  <p:transition>
    <p:fade/>
  </p:transition>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28" name=""/>
        <p:cNvGrpSpPr/>
        <p:nvPr/>
      </p:nvGrpSpPr>
      <p:grpSpPr>
        <a:xfrm>
          <a:off x="0" y="0"/>
          <a:ext cx="0" cy="0"/>
          <a:chOff x="0" y="0"/>
          <a:chExt cx="0" cy="0"/>
        </a:xfrm>
      </p:grpSpPr>
      <p:sp>
        <p:nvSpPr>
          <p:cNvPr id="1048709" name="Title 1"/>
          <p:cNvSpPr>
            <a:spLocks noGrp="1"/>
          </p:cNvSpPr>
          <p:nvPr>
            <p:ph type="title"/>
          </p:nvPr>
        </p:nvSpPr>
        <p:spPr>
          <a:xfrm>
            <a:off x="152400" y="152400"/>
            <a:ext cx="8458200" cy="457200"/>
          </a:xfrm>
        </p:spPr>
        <p:txBody>
          <a:bodyPr>
            <a:normAutofit fontScale="90000"/>
          </a:bodyPr>
          <a:p>
            <a:pPr eaLnBrk="1" hangingPunct="1"/>
            <a:r>
              <a:rPr altLang="en-US" b="1" dirty="0" sz="2800" lang="en-US" err="1" smtClean="0">
                <a:solidFill>
                  <a:srgbClr val="FF0000"/>
                </a:solidFill>
                <a:cs typeface="Arial" charset="0"/>
              </a:rPr>
              <a:t>Crystallinity</a:t>
            </a:r>
            <a:endParaRPr altLang="en-US" b="1" dirty="0" sz="2800" lang="en-US" smtClean="0">
              <a:solidFill>
                <a:srgbClr val="FF0000"/>
              </a:solidFill>
              <a:cs typeface="Arial" charset="0"/>
            </a:endParaRPr>
          </a:p>
        </p:txBody>
      </p:sp>
      <p:sp>
        <p:nvSpPr>
          <p:cNvPr id="1048710" name="TextBox 1"/>
          <p:cNvSpPr txBox="1">
            <a:spLocks noChangeArrowheads="1"/>
          </p:cNvSpPr>
          <p:nvPr/>
        </p:nvSpPr>
        <p:spPr bwMode="auto">
          <a:xfrm>
            <a:off x="228600" y="1143000"/>
            <a:ext cx="8305800" cy="1384300"/>
          </a:xfrm>
          <a:prstGeom prst="rect"/>
          <a:noFill/>
          <a:ln w="9525">
            <a:noFill/>
            <a:miter lim="800000"/>
            <a:headEnd/>
            <a:tailEnd/>
          </a:ln>
        </p:spPr>
        <p:txBody>
          <a:bodyPr>
            <a:spAutoFit/>
          </a:bodyPr>
          <a:p>
            <a:pPr eaLnBrk="1" hangingPunct="1"/>
            <a:r>
              <a:rPr altLang="en-US" sz="2800" lang="en-US"/>
              <a:t>As polymer chains form, they can wrap around each other causing areas of order (crystalline region) and disorder (amorphous region).</a:t>
            </a:r>
          </a:p>
        </p:txBody>
      </p:sp>
      <p:pic>
        <p:nvPicPr>
          <p:cNvPr id="2097189" name="Picture 1"/>
          <p:cNvPicPr>
            <a:picLocks noChangeAspect="1"/>
          </p:cNvPicPr>
          <p:nvPr/>
        </p:nvPicPr>
        <p:blipFill>
          <a:blip xmlns:r="http://schemas.openxmlformats.org/officeDocument/2006/relationships" r:embed="rId1"/>
          <a:srcRect/>
          <a:stretch>
            <a:fillRect/>
          </a:stretch>
        </p:blipFill>
        <p:spPr bwMode="auto">
          <a:xfrm>
            <a:off x="457200" y="2743200"/>
            <a:ext cx="8139113" cy="2362200"/>
          </a:xfrm>
          <a:prstGeom prst="rect"/>
          <a:noFill/>
          <a:ln w="9525">
            <a:noFill/>
            <a:miter lim="800000"/>
            <a:headEnd/>
            <a:tailEnd/>
          </a:ln>
        </p:spPr>
      </p:pic>
      <p:sp>
        <p:nvSpPr>
          <p:cNvPr id="1048711" name="Slide Number Placeholder 1"/>
          <p:cNvSpPr>
            <a:spLocks noGrp="1"/>
          </p:cNvSpPr>
          <p:nvPr>
            <p:ph type="sldNum" sz="quarter" idx="12"/>
          </p:nvPr>
        </p:nvSpPr>
        <p:spPr/>
        <p:txBody>
          <a:bodyPr/>
          <a:p>
            <a:fld id="{B6F15528-21DE-4FAA-801E-634DDDAF4B2B}" type="slidenum">
              <a:rPr lang="en-US" smtClean="0"/>
              <a:t>29</a:t>
            </a:fld>
            <a:endParaRPr lang="en-US"/>
          </a:p>
        </p:txBody>
      </p:sp>
    </p:spTree>
  </p:cSld>
  <p:clrMapOvr>
    <a:masterClrMapping/>
  </p:clrMapOvr>
  <p:transition>
    <p:fade/>
  </p:transition>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82" name=""/>
        <p:cNvGrpSpPr/>
        <p:nvPr/>
      </p:nvGrpSpPr>
      <p:grpSpPr>
        <a:xfrm>
          <a:off x="0" y="0"/>
          <a:ext cx="0" cy="0"/>
          <a:chOff x="0" y="0"/>
          <a:chExt cx="0" cy="0"/>
        </a:xfrm>
      </p:grpSpPr>
      <p:sp>
        <p:nvSpPr>
          <p:cNvPr id="1048598" name="Title 1"/>
          <p:cNvSpPr>
            <a:spLocks noGrp="1"/>
          </p:cNvSpPr>
          <p:nvPr>
            <p:ph type="title"/>
          </p:nvPr>
        </p:nvSpPr>
        <p:spPr/>
        <p:txBody>
          <a:bodyPr/>
          <a:p>
            <a:r>
              <a:rPr dirty="0" lang="en-US" err="1" smtClean="0"/>
              <a:t>onomer</a:t>
            </a:r>
            <a:endParaRPr dirty="0" lang="en-IN"/>
          </a:p>
        </p:txBody>
      </p:sp>
      <p:sp>
        <p:nvSpPr>
          <p:cNvPr id="1048599" name="Content Placeholder 2"/>
          <p:cNvSpPr>
            <a:spLocks noGrp="1"/>
          </p:cNvSpPr>
          <p:nvPr>
            <p:ph idx="1"/>
          </p:nvPr>
        </p:nvSpPr>
        <p:spPr/>
        <p:txBody>
          <a:bodyPr/>
          <a:p>
            <a:endParaRPr lang="en-IN"/>
          </a:p>
        </p:txBody>
      </p:sp>
      <p:pic>
        <p:nvPicPr>
          <p:cNvPr id="2097155" name="Picture 2" descr="http://images.slideplayer.com/18/6086393/slides/slide_4.jpg"/>
          <p:cNvPicPr>
            <a:picLocks noChangeAspect="1" noChangeArrowheads="1"/>
          </p:cNvPicPr>
          <p:nvPr/>
        </p:nvPicPr>
        <p:blipFill>
          <a:blip xmlns:r="http://schemas.openxmlformats.org/officeDocument/2006/relationships" r:embed="rId1"/>
          <a:srcRect/>
          <a:stretch>
            <a:fillRect/>
          </a:stretch>
        </p:blipFill>
        <p:spPr bwMode="auto">
          <a:xfrm>
            <a:off x="0" y="0"/>
            <a:ext cx="9144000" cy="6858001"/>
          </a:xfrm>
          <a:prstGeom prst="rect"/>
          <a:noFill/>
        </p:spPr>
      </p:pic>
      <p:sp>
        <p:nvSpPr>
          <p:cNvPr id="1048600" name="Slide Number Placeholder 3"/>
          <p:cNvSpPr>
            <a:spLocks noGrp="1"/>
          </p:cNvSpPr>
          <p:nvPr>
            <p:ph type="sldNum" sz="quarter" idx="12"/>
          </p:nvPr>
        </p:nvSpPr>
        <p:spPr/>
        <p:txBody>
          <a:bodyPr/>
          <a:p>
            <a:fld id="{B6F15528-21DE-4FAA-801E-634DDDAF4B2B}" type="slidenum">
              <a:rPr lang="en-US" smtClean="0"/>
              <a:t>3</a:t>
            </a:fld>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31" name=""/>
        <p:cNvGrpSpPr/>
        <p:nvPr/>
      </p:nvGrpSpPr>
      <p:grpSpPr>
        <a:xfrm>
          <a:off x="0" y="0"/>
          <a:ext cx="0" cy="0"/>
          <a:chOff x="0" y="0"/>
          <a:chExt cx="0" cy="0"/>
        </a:xfrm>
      </p:grpSpPr>
      <p:sp>
        <p:nvSpPr>
          <p:cNvPr id="1048715" name="Title 1"/>
          <p:cNvSpPr>
            <a:spLocks noGrp="1"/>
          </p:cNvSpPr>
          <p:nvPr>
            <p:ph type="title"/>
          </p:nvPr>
        </p:nvSpPr>
        <p:spPr>
          <a:xfrm>
            <a:off x="152400" y="152400"/>
            <a:ext cx="8458200" cy="457200"/>
          </a:xfrm>
        </p:spPr>
        <p:txBody>
          <a:bodyPr>
            <a:normAutofit fontScale="90000"/>
          </a:bodyPr>
          <a:p>
            <a:pPr eaLnBrk="1" hangingPunct="1"/>
            <a:r>
              <a:rPr altLang="en-US" b="1" dirty="0" sz="2800" lang="en-US" err="1" smtClean="0">
                <a:solidFill>
                  <a:srgbClr val="FF0000"/>
                </a:solidFill>
                <a:cs typeface="Arial" charset="0"/>
              </a:rPr>
              <a:t>Crystallinity</a:t>
            </a:r>
            <a:endParaRPr altLang="en-US" b="1" dirty="0" sz="2800" lang="en-US" smtClean="0">
              <a:solidFill>
                <a:srgbClr val="FF0000"/>
              </a:solidFill>
              <a:cs typeface="Arial" charset="0"/>
            </a:endParaRPr>
          </a:p>
        </p:txBody>
      </p:sp>
      <p:sp>
        <p:nvSpPr>
          <p:cNvPr id="1048716" name="TextBox 1"/>
          <p:cNvSpPr txBox="1">
            <a:spLocks noChangeArrowheads="1"/>
          </p:cNvSpPr>
          <p:nvPr/>
        </p:nvSpPr>
        <p:spPr bwMode="auto">
          <a:xfrm>
            <a:off x="228600" y="1143000"/>
            <a:ext cx="8305800" cy="4400550"/>
          </a:xfrm>
          <a:prstGeom prst="rect"/>
          <a:noFill/>
          <a:ln w="9525">
            <a:noFill/>
            <a:miter lim="800000"/>
            <a:headEnd/>
            <a:tailEnd/>
          </a:ln>
        </p:spPr>
        <p:txBody>
          <a:bodyPr>
            <a:spAutoFit/>
          </a:bodyPr>
          <a:p>
            <a:pPr eaLnBrk="1" hangingPunct="1"/>
            <a:r>
              <a:rPr altLang="en-US" sz="2800" lang="en-US"/>
              <a:t>Highly crystalline polymers pack more closely than amorphous polymers, so have a higher density.</a:t>
            </a:r>
          </a:p>
          <a:p>
            <a:pPr eaLnBrk="1" hangingPunct="1"/>
            <a:endParaRPr altLang="en-US" sz="2800" lang="en-US"/>
          </a:p>
          <a:p>
            <a:pPr eaLnBrk="1" hangingPunct="1"/>
            <a:r>
              <a:rPr altLang="en-US" sz="2800" lang="en-US"/>
              <a:t>Their intermolecular bonding is stronger than amorphous polymers, so they have higher melting points and are stronger and more rigid.</a:t>
            </a:r>
          </a:p>
          <a:p>
            <a:pPr eaLnBrk="1" hangingPunct="1"/>
            <a:endParaRPr altLang="en-US" sz="2800" lang="en-US"/>
          </a:p>
          <a:p>
            <a:pPr eaLnBrk="1" hangingPunct="1"/>
            <a:r>
              <a:rPr altLang="en-US" sz="2800" lang="en-US"/>
              <a:t>Crystalline polymers are also more opaque and the close packing does not allow entry of air, water or chemicals, so they are more resistant to chemicals.</a:t>
            </a:r>
          </a:p>
        </p:txBody>
      </p:sp>
      <p:sp>
        <p:nvSpPr>
          <p:cNvPr id="1048717" name="Slide Number Placeholder 1"/>
          <p:cNvSpPr>
            <a:spLocks noGrp="1"/>
          </p:cNvSpPr>
          <p:nvPr>
            <p:ph type="sldNum" sz="quarter" idx="12"/>
          </p:nvPr>
        </p:nvSpPr>
        <p:spPr/>
        <p:txBody>
          <a:bodyPr/>
          <a:p>
            <a:fld id="{B6F15528-21DE-4FAA-801E-634DDDAF4B2B}" type="slidenum">
              <a:rPr lang="en-US" smtClean="0"/>
              <a:t>30</a:t>
            </a:fld>
            <a:endParaRPr lang="en-US"/>
          </a:p>
        </p:txBody>
      </p:sp>
    </p:spTree>
  </p:cSld>
  <p:clrMapOvr>
    <a:masterClrMapping/>
  </p:clrMapOvr>
  <p:transition>
    <p:fade/>
  </p:transition>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34" name=""/>
        <p:cNvGrpSpPr/>
        <p:nvPr/>
      </p:nvGrpSpPr>
      <p:grpSpPr>
        <a:xfrm>
          <a:off x="0" y="0"/>
          <a:ext cx="0" cy="0"/>
          <a:chOff x="0" y="0"/>
          <a:chExt cx="0" cy="0"/>
        </a:xfrm>
      </p:grpSpPr>
      <p:sp>
        <p:nvSpPr>
          <p:cNvPr id="1048721"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Branching</a:t>
            </a:r>
          </a:p>
        </p:txBody>
      </p:sp>
      <p:sp>
        <p:nvSpPr>
          <p:cNvPr id="1048722" name="TextBox 1"/>
          <p:cNvSpPr txBox="1">
            <a:spLocks noChangeArrowheads="1"/>
          </p:cNvSpPr>
          <p:nvPr/>
        </p:nvSpPr>
        <p:spPr bwMode="auto">
          <a:xfrm>
            <a:off x="228600" y="1143000"/>
            <a:ext cx="8305800" cy="4400550"/>
          </a:xfrm>
          <a:prstGeom prst="rect"/>
          <a:noFill/>
          <a:ln w="9525">
            <a:noFill/>
            <a:miter lim="800000"/>
            <a:headEnd/>
            <a:tailEnd/>
          </a:ln>
        </p:spPr>
        <p:txBody>
          <a:bodyPr>
            <a:spAutoFit/>
          </a:bodyPr>
          <a:p>
            <a:pPr eaLnBrk="1" hangingPunct="1"/>
            <a:r>
              <a:rPr altLang="en-US" sz="2800" lang="en-US"/>
              <a:t>Highly branched chains cannot pack as closely as unbranched polymers.</a:t>
            </a:r>
          </a:p>
          <a:p>
            <a:pPr eaLnBrk="1" hangingPunct="1"/>
            <a:endParaRPr altLang="en-US" sz="2800" lang="en-US"/>
          </a:p>
          <a:p>
            <a:pPr eaLnBrk="1" hangingPunct="1"/>
            <a:r>
              <a:rPr altLang="en-US" sz="2800" lang="en-US"/>
              <a:t>Unbranched polymers are denser (more closely packed), more crystalline, less transparent and less flexible.</a:t>
            </a:r>
          </a:p>
          <a:p>
            <a:pPr eaLnBrk="1" hangingPunct="1"/>
            <a:endParaRPr altLang="en-US" sz="2800" lang="en-US"/>
          </a:p>
          <a:p>
            <a:pPr eaLnBrk="1" hangingPunct="1"/>
            <a:r>
              <a:rPr altLang="en-US" sz="2800" lang="en-US"/>
              <a:t>To make a branched polymer with alternate properties requires extreme reaction conditions in order to break carbon–carbon bonds.</a:t>
            </a:r>
          </a:p>
        </p:txBody>
      </p:sp>
      <p:sp>
        <p:nvSpPr>
          <p:cNvPr id="1048723" name="Slide Number Placeholder 1"/>
          <p:cNvSpPr>
            <a:spLocks noGrp="1"/>
          </p:cNvSpPr>
          <p:nvPr>
            <p:ph type="sldNum" sz="quarter" idx="12"/>
          </p:nvPr>
        </p:nvSpPr>
        <p:spPr/>
        <p:txBody>
          <a:bodyPr/>
          <a:p>
            <a:fld id="{B6F15528-21DE-4FAA-801E-634DDDAF4B2B}" type="slidenum">
              <a:rPr lang="en-US" smtClean="0"/>
              <a:t>31</a:t>
            </a:fld>
            <a:endParaRPr lang="en-US"/>
          </a:p>
        </p:txBody>
      </p:sp>
    </p:spTree>
  </p:cSld>
  <p:clrMapOvr>
    <a:masterClrMapping/>
  </p:clrMapOvr>
  <p:transition>
    <p:fade/>
  </p:transition>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37" name=""/>
        <p:cNvGrpSpPr/>
        <p:nvPr/>
      </p:nvGrpSpPr>
      <p:grpSpPr>
        <a:xfrm>
          <a:off x="0" y="0"/>
          <a:ext cx="0" cy="0"/>
          <a:chOff x="0" y="0"/>
          <a:chExt cx="0" cy="0"/>
        </a:xfrm>
      </p:grpSpPr>
      <p:sp>
        <p:nvSpPr>
          <p:cNvPr id="1048727"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Chain length</a:t>
            </a:r>
          </a:p>
        </p:txBody>
      </p:sp>
      <p:sp>
        <p:nvSpPr>
          <p:cNvPr id="1048728" name="TextBox 1"/>
          <p:cNvSpPr txBox="1">
            <a:spLocks noChangeArrowheads="1"/>
          </p:cNvSpPr>
          <p:nvPr/>
        </p:nvSpPr>
        <p:spPr bwMode="auto">
          <a:xfrm>
            <a:off x="228600" y="1143000"/>
            <a:ext cx="8305800" cy="3970338"/>
          </a:xfrm>
          <a:prstGeom prst="rect"/>
          <a:noFill/>
          <a:ln w="9525">
            <a:noFill/>
            <a:miter lim="800000"/>
            <a:headEnd/>
            <a:tailEnd/>
          </a:ln>
        </p:spPr>
        <p:txBody>
          <a:bodyPr>
            <a:spAutoFit/>
          </a:bodyPr>
          <a:p>
            <a:pPr eaLnBrk="1" hangingPunct="1"/>
            <a:r>
              <a:rPr altLang="en-US" sz="2800" lang="en-US"/>
              <a:t>Chain length affects the production of the polymer. In the production process, chains of different lengths are produced.</a:t>
            </a:r>
          </a:p>
          <a:p>
            <a:pPr eaLnBrk="1" hangingPunct="1"/>
            <a:endParaRPr altLang="en-US" sz="2800" lang="en-US"/>
          </a:p>
          <a:p>
            <a:pPr eaLnBrk="1" hangingPunct="1"/>
            <a:r>
              <a:rPr altLang="en-US" sz="2800" lang="en-US"/>
              <a:t>Long chain polymers have more intermolecular forces between chains so have higher melting points and are harder substances.</a:t>
            </a:r>
          </a:p>
          <a:p>
            <a:pPr eaLnBrk="1" hangingPunct="1"/>
            <a:endParaRPr altLang="en-US" sz="2800" lang="en-US"/>
          </a:p>
          <a:p>
            <a:pPr eaLnBrk="1" hangingPunct="1"/>
            <a:endParaRPr altLang="en-US" sz="2800" lang="en-US"/>
          </a:p>
        </p:txBody>
      </p:sp>
      <p:sp>
        <p:nvSpPr>
          <p:cNvPr id="1048729" name="Slide Number Placeholder 1"/>
          <p:cNvSpPr>
            <a:spLocks noGrp="1"/>
          </p:cNvSpPr>
          <p:nvPr>
            <p:ph type="sldNum" sz="quarter" idx="12"/>
          </p:nvPr>
        </p:nvSpPr>
        <p:spPr/>
        <p:txBody>
          <a:bodyPr/>
          <a:p>
            <a:fld id="{B6F15528-21DE-4FAA-801E-634DDDAF4B2B}" type="slidenum">
              <a:rPr lang="en-US" smtClean="0"/>
              <a:t>32</a:t>
            </a:fld>
            <a:endParaRPr lang="en-US"/>
          </a:p>
        </p:txBody>
      </p:sp>
    </p:spTree>
  </p:cSld>
  <p:clrMapOvr>
    <a:masterClrMapping/>
  </p:clrMapOvr>
  <p:transition>
    <p:fade/>
  </p:transition>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40" name=""/>
        <p:cNvGrpSpPr/>
        <p:nvPr/>
      </p:nvGrpSpPr>
      <p:grpSpPr>
        <a:xfrm>
          <a:off x="0" y="0"/>
          <a:ext cx="0" cy="0"/>
          <a:chOff x="0" y="0"/>
          <a:chExt cx="0" cy="0"/>
        </a:xfrm>
      </p:grpSpPr>
      <p:sp>
        <p:nvSpPr>
          <p:cNvPr id="1048733"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Side groups</a:t>
            </a:r>
          </a:p>
        </p:txBody>
      </p:sp>
      <p:sp>
        <p:nvSpPr>
          <p:cNvPr id="1048734" name="TextBox 1"/>
          <p:cNvSpPr txBox="1">
            <a:spLocks noChangeArrowheads="1"/>
          </p:cNvSpPr>
          <p:nvPr/>
        </p:nvSpPr>
        <p:spPr bwMode="auto">
          <a:xfrm>
            <a:off x="228600" y="1143000"/>
            <a:ext cx="8305800" cy="3540125"/>
          </a:xfrm>
          <a:prstGeom prst="rect"/>
          <a:noFill/>
          <a:ln w="9525">
            <a:noFill/>
            <a:miter lim="800000"/>
            <a:headEnd/>
            <a:tailEnd/>
          </a:ln>
        </p:spPr>
        <p:txBody>
          <a:bodyPr>
            <a:spAutoFit/>
          </a:bodyPr>
          <a:p>
            <a:pPr eaLnBrk="1" hangingPunct="1"/>
            <a:r>
              <a:rPr altLang="en-US" sz="2800" lang="en-US"/>
              <a:t>The side groups that are attached to the main chain can change properties of the polymer. </a:t>
            </a:r>
          </a:p>
          <a:p>
            <a:pPr eaLnBrk="1" hangingPunct="1"/>
            <a:endParaRPr altLang="en-US" sz="2800" lang="en-US"/>
          </a:p>
          <a:p>
            <a:pPr eaLnBrk="1" hangingPunct="1"/>
            <a:r>
              <a:rPr altLang="en-US" sz="2800" lang="en-US"/>
              <a:t>A larger side group can change the flexibility of the polymer, making it more rigid.</a:t>
            </a:r>
          </a:p>
          <a:p>
            <a:pPr eaLnBrk="1" hangingPunct="1"/>
            <a:endParaRPr altLang="en-US" sz="2800" lang="en-US"/>
          </a:p>
          <a:p>
            <a:pPr eaLnBrk="1" hangingPunct="1"/>
            <a:r>
              <a:rPr altLang="en-US" sz="2800" lang="en-US"/>
              <a:t>Replacing atoms, for example replacing a hydrogen with a chlorine, stiffens the polymer.</a:t>
            </a:r>
          </a:p>
        </p:txBody>
      </p:sp>
      <p:sp>
        <p:nvSpPr>
          <p:cNvPr id="1048735" name="Slide Number Placeholder 1"/>
          <p:cNvSpPr>
            <a:spLocks noGrp="1"/>
          </p:cNvSpPr>
          <p:nvPr>
            <p:ph type="sldNum" sz="quarter" idx="12"/>
          </p:nvPr>
        </p:nvSpPr>
        <p:spPr/>
        <p:txBody>
          <a:bodyPr/>
          <a:p>
            <a:fld id="{B6F15528-21DE-4FAA-801E-634DDDAF4B2B}" type="slidenum">
              <a:rPr lang="en-US" smtClean="0"/>
              <a:t>33</a:t>
            </a:fld>
            <a:endParaRPr lang="en-US"/>
          </a:p>
        </p:txBody>
      </p:sp>
    </p:spTree>
  </p:cSld>
  <p:clrMapOvr>
    <a:masterClrMapping/>
  </p:clrMapOvr>
  <p:transition>
    <p:fade/>
  </p:transition>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43" name=""/>
        <p:cNvGrpSpPr/>
        <p:nvPr/>
      </p:nvGrpSpPr>
      <p:grpSpPr>
        <a:xfrm>
          <a:off x="0" y="0"/>
          <a:ext cx="0" cy="0"/>
          <a:chOff x="0" y="0"/>
          <a:chExt cx="0" cy="0"/>
        </a:xfrm>
      </p:grpSpPr>
      <p:sp>
        <p:nvSpPr>
          <p:cNvPr id="1048739"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Cross-linkin</a:t>
            </a:r>
            <a:r>
              <a:rPr altLang="en-US" b="1" dirty="0" sz="2800" lang="en-US" smtClean="0">
                <a:solidFill>
                  <a:schemeClr val="bg1"/>
                </a:solidFill>
                <a:cs typeface="Arial" charset="0"/>
              </a:rPr>
              <a:t>g</a:t>
            </a:r>
          </a:p>
        </p:txBody>
      </p:sp>
      <p:sp>
        <p:nvSpPr>
          <p:cNvPr id="1048740" name="TextBox 1"/>
          <p:cNvSpPr txBox="1">
            <a:spLocks noChangeArrowheads="1"/>
          </p:cNvSpPr>
          <p:nvPr/>
        </p:nvSpPr>
        <p:spPr bwMode="auto">
          <a:xfrm>
            <a:off x="228600" y="1143000"/>
            <a:ext cx="8305800" cy="3108543"/>
          </a:xfrm>
          <a:prstGeom prst="rect"/>
          <a:noFill/>
          <a:ln w="9525">
            <a:noFill/>
            <a:miter lim="800000"/>
            <a:headEnd/>
            <a:tailEnd/>
          </a:ln>
        </p:spPr>
        <p:txBody>
          <a:bodyPr wrap="square">
            <a:spAutoFit/>
          </a:bodyPr>
          <a:p>
            <a:pPr eaLnBrk="1" hangingPunct="1"/>
            <a:r>
              <a:rPr altLang="en-US" dirty="0" sz="2800" lang="en-US"/>
              <a:t>Cross-linking involves joining linear polymer chains through ionic or covalent bonds between the chains.</a:t>
            </a:r>
          </a:p>
          <a:p>
            <a:pPr eaLnBrk="1" hangingPunct="1"/>
            <a:endParaRPr altLang="en-US" dirty="0" sz="2800" lang="en-US"/>
          </a:p>
          <a:p>
            <a:pPr eaLnBrk="1" hangingPunct="1"/>
            <a:r>
              <a:rPr altLang="en-US" dirty="0" sz="2800" lang="en-US"/>
              <a:t>These are strong bonds and increase the hardness and rigidity of the polymer</a:t>
            </a:r>
            <a:r>
              <a:rPr altLang="en-US" dirty="0" sz="2800" lang="en-US" smtClean="0"/>
              <a:t>.</a:t>
            </a:r>
          </a:p>
          <a:p>
            <a:pPr eaLnBrk="1" hangingPunct="1"/>
            <a:r>
              <a:rPr altLang="en-US" dirty="0" sz="2800" lang="en-US" err="1" smtClean="0"/>
              <a:t>Eg</a:t>
            </a:r>
            <a:r>
              <a:rPr altLang="en-US" dirty="0" sz="2800" lang="en-US" smtClean="0"/>
              <a:t>- Natural Rubber heated with Sulfur, polymer is harder and more elastic</a:t>
            </a:r>
            <a:endParaRPr altLang="en-US" dirty="0" sz="2800" lang="en-US"/>
          </a:p>
        </p:txBody>
      </p:sp>
      <p:pic>
        <p:nvPicPr>
          <p:cNvPr id="2097190" name="Picture 2"/>
          <p:cNvPicPr>
            <a:picLocks noChangeAspect="1"/>
          </p:cNvPicPr>
          <p:nvPr/>
        </p:nvPicPr>
        <p:blipFill>
          <a:blip xmlns:r="http://schemas.openxmlformats.org/officeDocument/2006/relationships" r:embed="rId1"/>
          <a:srcRect/>
          <a:stretch>
            <a:fillRect/>
          </a:stretch>
        </p:blipFill>
        <p:spPr bwMode="auto">
          <a:xfrm>
            <a:off x="5486400" y="3962400"/>
            <a:ext cx="2830513" cy="2438400"/>
          </a:xfrm>
          <a:prstGeom prst="rect"/>
          <a:noFill/>
          <a:ln w="9525">
            <a:noFill/>
            <a:miter lim="800000"/>
            <a:headEnd/>
            <a:tailEnd/>
          </a:ln>
        </p:spPr>
      </p:pic>
      <p:pic>
        <p:nvPicPr>
          <p:cNvPr id="2097191" name="Picture 3"/>
          <p:cNvPicPr>
            <a:picLocks noChangeAspect="1"/>
          </p:cNvPicPr>
          <p:nvPr/>
        </p:nvPicPr>
        <p:blipFill>
          <a:blip xmlns:r="http://schemas.openxmlformats.org/officeDocument/2006/relationships" r:embed="rId2"/>
          <a:srcRect/>
          <a:stretch>
            <a:fillRect/>
          </a:stretch>
        </p:blipFill>
        <p:spPr bwMode="auto">
          <a:xfrm>
            <a:off x="2286000" y="5715000"/>
            <a:ext cx="2881313" cy="838200"/>
          </a:xfrm>
          <a:prstGeom prst="rect"/>
          <a:noFill/>
          <a:ln w="9525">
            <a:noFill/>
            <a:miter lim="800000"/>
            <a:headEnd/>
            <a:tailEnd/>
          </a:ln>
        </p:spPr>
      </p:pic>
      <p:sp>
        <p:nvSpPr>
          <p:cNvPr id="1048741" name="Slide Number Placeholder 1"/>
          <p:cNvSpPr>
            <a:spLocks noGrp="1"/>
          </p:cNvSpPr>
          <p:nvPr>
            <p:ph type="sldNum" sz="quarter" idx="12"/>
          </p:nvPr>
        </p:nvSpPr>
        <p:spPr/>
        <p:txBody>
          <a:bodyPr/>
          <a:p>
            <a:fld id="{B6F15528-21DE-4FAA-801E-634DDDAF4B2B}" type="slidenum">
              <a:rPr lang="en-US" smtClean="0"/>
              <a:t>34</a:t>
            </a:fld>
            <a:endParaRPr lang="en-US"/>
          </a:p>
        </p:txBody>
      </p:sp>
    </p:spTree>
  </p:cSld>
  <p:clrMapOvr>
    <a:masterClrMapping/>
  </p:clrMapOvr>
  <p:transition>
    <p:fade/>
  </p:transition>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46" name=""/>
        <p:cNvGrpSpPr/>
        <p:nvPr/>
      </p:nvGrpSpPr>
      <p:grpSpPr>
        <a:xfrm>
          <a:off x="0" y="0"/>
          <a:ext cx="0" cy="0"/>
          <a:chOff x="0" y="0"/>
          <a:chExt cx="0" cy="0"/>
        </a:xfrm>
      </p:grpSpPr>
      <p:sp>
        <p:nvSpPr>
          <p:cNvPr id="1048745"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Stability/biodegradability</a:t>
            </a:r>
          </a:p>
        </p:txBody>
      </p:sp>
      <p:sp>
        <p:nvSpPr>
          <p:cNvPr id="1048746" name="TextBox 1"/>
          <p:cNvSpPr txBox="1">
            <a:spLocks noChangeArrowheads="1"/>
          </p:cNvSpPr>
          <p:nvPr/>
        </p:nvSpPr>
        <p:spPr bwMode="auto">
          <a:xfrm>
            <a:off x="228600" y="1143000"/>
            <a:ext cx="8305800" cy="4400550"/>
          </a:xfrm>
          <a:prstGeom prst="rect"/>
          <a:noFill/>
          <a:ln w="9525">
            <a:noFill/>
            <a:miter lim="800000"/>
            <a:headEnd/>
            <a:tailEnd/>
          </a:ln>
        </p:spPr>
        <p:txBody>
          <a:bodyPr>
            <a:spAutoFit/>
          </a:bodyPr>
          <a:p>
            <a:pPr eaLnBrk="1" hangingPunct="1"/>
            <a:r>
              <a:rPr altLang="en-US" dirty="0" sz="2800" lang="en-US"/>
              <a:t>The bonds between most atoms in a polymer are covalent, so are quite difficult to break. </a:t>
            </a:r>
          </a:p>
          <a:p>
            <a:pPr eaLnBrk="1" hangingPunct="1"/>
            <a:endParaRPr altLang="en-US" dirty="0" sz="2800" lang="en-US"/>
          </a:p>
          <a:p>
            <a:pPr eaLnBrk="1" hangingPunct="1"/>
            <a:r>
              <a:rPr altLang="en-US" dirty="0" sz="2800" lang="en-US"/>
              <a:t>This means they are not biodegradable because they do not break down easily over time.</a:t>
            </a:r>
          </a:p>
          <a:p>
            <a:pPr eaLnBrk="1" hangingPunct="1"/>
            <a:endParaRPr altLang="en-US" dirty="0" sz="2800" lang="en-US"/>
          </a:p>
          <a:p>
            <a:pPr eaLnBrk="1" hangingPunct="1"/>
            <a:r>
              <a:rPr altLang="en-US" dirty="0" sz="2800" lang="en-US"/>
              <a:t>To increase biodegradability, copolymers are created with natural monomers, such as glucose, that break down in nature, so the polymer will break down when thrown out.</a:t>
            </a:r>
          </a:p>
        </p:txBody>
      </p:sp>
      <p:sp>
        <p:nvSpPr>
          <p:cNvPr id="1048747" name="Slide Number Placeholder 1"/>
          <p:cNvSpPr>
            <a:spLocks noGrp="1"/>
          </p:cNvSpPr>
          <p:nvPr>
            <p:ph type="sldNum" sz="quarter" idx="12"/>
          </p:nvPr>
        </p:nvSpPr>
        <p:spPr/>
        <p:txBody>
          <a:bodyPr/>
          <a:p>
            <a:fld id="{B6F15528-21DE-4FAA-801E-634DDDAF4B2B}" type="slidenum">
              <a:rPr lang="en-US" smtClean="0"/>
              <a:t>35</a:t>
            </a:fld>
            <a:endParaRPr lang="en-US"/>
          </a:p>
        </p:txBody>
      </p:sp>
    </p:spTree>
  </p:cSld>
  <p:clrMapOvr>
    <a:masterClrMapping/>
  </p:clrMapOvr>
  <p:transition>
    <p:fade/>
  </p:transition>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49" name=""/>
        <p:cNvGrpSpPr/>
        <p:nvPr/>
      </p:nvGrpSpPr>
      <p:grpSpPr>
        <a:xfrm>
          <a:off x="0" y="0"/>
          <a:ext cx="0" cy="0"/>
          <a:chOff x="0" y="0"/>
          <a:chExt cx="0" cy="0"/>
        </a:xfrm>
      </p:grpSpPr>
      <p:sp>
        <p:nvSpPr>
          <p:cNvPr id="1048751" name="Title 1"/>
          <p:cNvSpPr>
            <a:spLocks noGrp="1"/>
          </p:cNvSpPr>
          <p:nvPr>
            <p:ph type="ctrTitle"/>
          </p:nvPr>
        </p:nvSpPr>
        <p:spPr>
          <a:xfrm>
            <a:off x="152400" y="1981200"/>
            <a:ext cx="7772400" cy="860425"/>
          </a:xfrm>
        </p:spPr>
        <p:txBody>
          <a:bodyPr>
            <a:normAutofit fontScale="90000"/>
          </a:bodyPr>
          <a:p>
            <a:r>
              <a:rPr altLang="en-US" b="1" dirty="0" lang="en-US" smtClean="0">
                <a:solidFill>
                  <a:srgbClr val="FF0000"/>
                </a:solidFill>
                <a:cs typeface="Arial" charset="0"/>
              </a:rPr>
              <a:t>Condensation polymers</a:t>
            </a:r>
            <a:br>
              <a:rPr altLang="en-US" b="1" dirty="0" lang="en-US" smtClean="0">
                <a:solidFill>
                  <a:srgbClr val="FF0000"/>
                </a:solidFill>
                <a:cs typeface="Arial" charset="0"/>
              </a:rPr>
            </a:br>
            <a:r>
              <a:rPr altLang="en-US" b="1" dirty="0" sz="1300" lang="en-US" smtClean="0">
                <a:solidFill>
                  <a:srgbClr val="FF0000"/>
                </a:solidFill>
                <a:cs typeface="Arial" charset="0"/>
                <a:hlinkClick r:id="rId1"/>
              </a:rPr>
              <a:t>https://www.youtube.com/watch?v=-d14DmSBuAQ</a:t>
            </a:r>
            <a:r>
              <a:rPr altLang="en-US" b="1" dirty="0" sz="1300" lang="en-US" smtClean="0">
                <a:solidFill>
                  <a:srgbClr val="FF0000"/>
                </a:solidFill>
                <a:cs typeface="Arial" charset="0"/>
              </a:rPr>
              <a:t/>
            </a:r>
            <a:br>
              <a:rPr altLang="en-US" b="1" dirty="0" sz="1300" lang="en-US" smtClean="0">
                <a:solidFill>
                  <a:srgbClr val="FF0000"/>
                </a:solidFill>
                <a:cs typeface="Arial" charset="0"/>
              </a:rPr>
            </a:br>
            <a:r>
              <a:rPr altLang="en-US" b="1" dirty="0" sz="1300" lang="en-US" smtClean="0">
                <a:solidFill>
                  <a:srgbClr val="FF0000"/>
                </a:solidFill>
                <a:cs typeface="Arial" charset="0"/>
                <a:hlinkClick r:id="rId2"/>
              </a:rPr>
              <a:t>https://www.youtube.com/watch?v=rHxxLYzJ8Sw</a:t>
            </a:r>
            <a:r>
              <a:rPr altLang="en-US" b="1" dirty="0" sz="1300" lang="en-US" smtClean="0">
                <a:solidFill>
                  <a:srgbClr val="FF0000"/>
                </a:solidFill>
                <a:cs typeface="Arial" charset="0"/>
              </a:rPr>
              <a:t/>
            </a:r>
            <a:br>
              <a:rPr altLang="en-US" b="1" dirty="0" sz="1300" lang="en-US" smtClean="0">
                <a:solidFill>
                  <a:srgbClr val="FF0000"/>
                </a:solidFill>
                <a:cs typeface="Arial" charset="0"/>
              </a:rPr>
            </a:br>
            <a:endParaRPr altLang="en-US" b="1" dirty="0" sz="1300" lang="en-US">
              <a:solidFill>
                <a:srgbClr val="FF0000"/>
              </a:solidFill>
              <a:cs typeface="Arial" charset="0"/>
            </a:endParaRPr>
          </a:p>
        </p:txBody>
      </p:sp>
      <p:sp>
        <p:nvSpPr>
          <p:cNvPr id="1048752" name="Slide Number Placeholder 1"/>
          <p:cNvSpPr>
            <a:spLocks noGrp="1"/>
          </p:cNvSpPr>
          <p:nvPr>
            <p:ph type="sldNum" sz="quarter" idx="12"/>
          </p:nvPr>
        </p:nvSpPr>
        <p:spPr/>
        <p:txBody>
          <a:bodyPr/>
          <a:p>
            <a:fld id="{B6F15528-21DE-4FAA-801E-634DDDAF4B2B}" type="slidenum">
              <a:rPr lang="en-US" smtClean="0"/>
              <a:t>36</a:t>
            </a:fld>
            <a:endParaRPr lang="en-US"/>
          </a:p>
        </p:txBody>
      </p:sp>
    </p:spTree>
  </p:cSld>
  <p:clrMapOvr>
    <a:masterClrMapping/>
  </p:clrMapOvr>
  <p:transition>
    <p:fade/>
  </p:transition>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52" name=""/>
        <p:cNvGrpSpPr/>
        <p:nvPr/>
      </p:nvGrpSpPr>
      <p:grpSpPr>
        <a:xfrm>
          <a:off x="0" y="0"/>
          <a:ext cx="0" cy="0"/>
          <a:chOff x="0" y="0"/>
          <a:chExt cx="0" cy="0"/>
        </a:xfrm>
      </p:grpSpPr>
      <p:sp>
        <p:nvSpPr>
          <p:cNvPr id="1048756"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What is a condensation polymer</a:t>
            </a:r>
            <a:r>
              <a:rPr altLang="en-US" b="1" dirty="0" sz="2800" lang="en-US" smtClean="0">
                <a:solidFill>
                  <a:schemeClr val="bg1"/>
                </a:solidFill>
                <a:cs typeface="Arial" charset="0"/>
              </a:rPr>
              <a:t>?</a:t>
            </a:r>
          </a:p>
        </p:txBody>
      </p:sp>
      <p:sp>
        <p:nvSpPr>
          <p:cNvPr id="1048757" name="TextBox 1"/>
          <p:cNvSpPr txBox="1">
            <a:spLocks noChangeArrowheads="1"/>
          </p:cNvSpPr>
          <p:nvPr/>
        </p:nvSpPr>
        <p:spPr bwMode="auto">
          <a:xfrm>
            <a:off x="228600" y="1143000"/>
            <a:ext cx="8305800" cy="3970338"/>
          </a:xfrm>
          <a:prstGeom prst="rect"/>
          <a:noFill/>
          <a:ln w="9525">
            <a:noFill/>
            <a:miter lim="800000"/>
            <a:headEnd/>
            <a:tailEnd/>
          </a:ln>
        </p:spPr>
        <p:txBody>
          <a:bodyPr>
            <a:spAutoFit/>
          </a:bodyPr>
          <a:p>
            <a:pPr eaLnBrk="1" hangingPunct="1"/>
            <a:r>
              <a:rPr altLang="en-US" sz="2800" lang="en-US"/>
              <a:t>A </a:t>
            </a:r>
            <a:r>
              <a:rPr altLang="en-US" sz="2800" lang="en-US">
                <a:solidFill>
                  <a:srgbClr val="FF0000"/>
                </a:solidFill>
              </a:rPr>
              <a:t>condensation polymer </a:t>
            </a:r>
            <a:r>
              <a:rPr altLang="en-US" sz="2800" lang="en-US"/>
              <a:t>forms through a condensation reaction between a carboxylic acid and either an alcohol or an amine.</a:t>
            </a:r>
          </a:p>
          <a:p>
            <a:pPr eaLnBrk="1" hangingPunct="1"/>
            <a:endParaRPr altLang="en-US" sz="2800" lang="en-US"/>
          </a:p>
          <a:p>
            <a:pPr eaLnBrk="1" hangingPunct="1"/>
            <a:r>
              <a:rPr altLang="en-US" sz="2800" lang="en-US"/>
              <a:t>This forms either an ester or amide group that becomes part of the main polymer chain.</a:t>
            </a:r>
          </a:p>
          <a:p>
            <a:pPr eaLnBrk="1" hangingPunct="1"/>
            <a:endParaRPr altLang="en-US" sz="2800" lang="en-US"/>
          </a:p>
          <a:p>
            <a:pPr eaLnBrk="1" hangingPunct="1"/>
            <a:r>
              <a:rPr altLang="en-US" sz="2800" lang="en-US"/>
              <a:t>The monomers must therefore have these functional groups.</a:t>
            </a:r>
          </a:p>
        </p:txBody>
      </p:sp>
      <p:sp>
        <p:nvSpPr>
          <p:cNvPr id="1048758" name="Slide Number Placeholder 1"/>
          <p:cNvSpPr>
            <a:spLocks noGrp="1"/>
          </p:cNvSpPr>
          <p:nvPr>
            <p:ph type="sldNum" sz="quarter" idx="12"/>
          </p:nvPr>
        </p:nvSpPr>
        <p:spPr/>
        <p:txBody>
          <a:bodyPr/>
          <a:p>
            <a:fld id="{B6F15528-21DE-4FAA-801E-634DDDAF4B2B}" type="slidenum">
              <a:rPr lang="en-US" smtClean="0"/>
              <a:t>37</a:t>
            </a:fld>
            <a:endParaRPr lang="en-US"/>
          </a:p>
        </p:txBody>
      </p:sp>
    </p:spTree>
  </p:cSld>
  <p:clrMapOvr>
    <a:masterClrMapping/>
  </p:clrMapOvr>
  <p:transition>
    <p:fade/>
  </p:transition>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55" name=""/>
        <p:cNvGrpSpPr/>
        <p:nvPr/>
      </p:nvGrpSpPr>
      <p:grpSpPr>
        <a:xfrm>
          <a:off x="0" y="0"/>
          <a:ext cx="0" cy="0"/>
          <a:chOff x="0" y="0"/>
          <a:chExt cx="0" cy="0"/>
        </a:xfrm>
      </p:grpSpPr>
      <p:sp>
        <p:nvSpPr>
          <p:cNvPr id="1048762"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Polyesters – preparation</a:t>
            </a:r>
          </a:p>
        </p:txBody>
      </p:sp>
      <p:sp>
        <p:nvSpPr>
          <p:cNvPr id="1048763" name="TextBox 1"/>
          <p:cNvSpPr txBox="1">
            <a:spLocks noChangeArrowheads="1"/>
          </p:cNvSpPr>
          <p:nvPr/>
        </p:nvSpPr>
        <p:spPr bwMode="auto">
          <a:xfrm>
            <a:off x="228600" y="914400"/>
            <a:ext cx="8305800" cy="3970338"/>
          </a:xfrm>
          <a:prstGeom prst="rect"/>
          <a:noFill/>
          <a:ln w="9525">
            <a:noFill/>
            <a:miter lim="800000"/>
            <a:headEnd/>
            <a:tailEnd/>
          </a:ln>
        </p:spPr>
        <p:txBody>
          <a:bodyPr>
            <a:spAutoFit/>
          </a:bodyPr>
          <a:p>
            <a:pPr eaLnBrk="1" hangingPunct="1"/>
            <a:r>
              <a:rPr altLang="en-US" sz="2800" lang="en-US"/>
              <a:t>A polyester forms when a monomer with a hydroxyl group reacts with a monomer with a carboxylic acid group.</a:t>
            </a:r>
          </a:p>
          <a:p>
            <a:pPr eaLnBrk="1" hangingPunct="1"/>
            <a:endParaRPr altLang="en-US" sz="2800" lang="en-US"/>
          </a:p>
          <a:p>
            <a:pPr eaLnBrk="1" hangingPunct="1"/>
            <a:r>
              <a:rPr altLang="en-US" sz="2800" lang="en-US"/>
              <a:t>A molecule of water is eliminated for every bond that forms between monomers.</a:t>
            </a:r>
          </a:p>
          <a:p>
            <a:pPr eaLnBrk="1" hangingPunct="1"/>
            <a:endParaRPr altLang="en-US" sz="2800" lang="en-US"/>
          </a:p>
          <a:p>
            <a:pPr eaLnBrk="1" hangingPunct="1"/>
            <a:r>
              <a:rPr altLang="en-US" sz="2800" lang="en-US"/>
              <a:t>Many ester links form within the chain, hence a polyester.</a:t>
            </a:r>
          </a:p>
        </p:txBody>
      </p:sp>
      <p:sp>
        <p:nvSpPr>
          <p:cNvPr id="1048764" name="Slide Number Placeholder 1"/>
          <p:cNvSpPr>
            <a:spLocks noGrp="1"/>
          </p:cNvSpPr>
          <p:nvPr>
            <p:ph type="sldNum" sz="quarter" idx="12"/>
          </p:nvPr>
        </p:nvSpPr>
        <p:spPr/>
        <p:txBody>
          <a:bodyPr/>
          <a:p>
            <a:fld id="{B6F15528-21DE-4FAA-801E-634DDDAF4B2B}" type="slidenum">
              <a:rPr lang="en-US" smtClean="0"/>
              <a:t>38</a:t>
            </a:fld>
            <a:endParaRPr lang="en-US"/>
          </a:p>
        </p:txBody>
      </p:sp>
    </p:spTree>
  </p:cSld>
  <p:clrMapOvr>
    <a:masterClrMapping/>
  </p:clrMapOvr>
  <p:transition>
    <p:fade/>
  </p:transition>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58" name=""/>
        <p:cNvGrpSpPr/>
        <p:nvPr/>
      </p:nvGrpSpPr>
      <p:grpSpPr>
        <a:xfrm>
          <a:off x="0" y="0"/>
          <a:ext cx="0" cy="0"/>
          <a:chOff x="0" y="0"/>
          <a:chExt cx="0" cy="0"/>
        </a:xfrm>
      </p:grpSpPr>
      <p:sp>
        <p:nvSpPr>
          <p:cNvPr id="1048768"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Polyesters – preparation</a:t>
            </a:r>
          </a:p>
        </p:txBody>
      </p:sp>
      <p:pic>
        <p:nvPicPr>
          <p:cNvPr id="2097192" name="Picture 1"/>
          <p:cNvPicPr>
            <a:picLocks noChangeAspect="1"/>
          </p:cNvPicPr>
          <p:nvPr/>
        </p:nvPicPr>
        <p:blipFill>
          <a:blip xmlns:r="http://schemas.openxmlformats.org/officeDocument/2006/relationships" r:embed="rId1"/>
          <a:srcRect/>
          <a:stretch>
            <a:fillRect/>
          </a:stretch>
        </p:blipFill>
        <p:spPr bwMode="auto">
          <a:xfrm>
            <a:off x="11113" y="838200"/>
            <a:ext cx="9093200" cy="4572000"/>
          </a:xfrm>
          <a:prstGeom prst="rect"/>
          <a:noFill/>
          <a:ln w="9525">
            <a:noFill/>
            <a:miter lim="800000"/>
            <a:headEnd/>
            <a:tailEnd/>
          </a:ln>
        </p:spPr>
      </p:pic>
      <p:sp>
        <p:nvSpPr>
          <p:cNvPr id="1048769" name="Slide Number Placeholder 1"/>
          <p:cNvSpPr>
            <a:spLocks noGrp="1"/>
          </p:cNvSpPr>
          <p:nvPr>
            <p:ph type="sldNum" sz="quarter" idx="12"/>
          </p:nvPr>
        </p:nvSpPr>
        <p:spPr/>
        <p:txBody>
          <a:bodyPr/>
          <a:p>
            <a:fld id="{B6F15528-21DE-4FAA-801E-634DDDAF4B2B}" type="slidenum">
              <a:rPr lang="en-US" smtClean="0"/>
              <a:t>39</a:t>
            </a:fld>
            <a:endParaRPr lang="en-US"/>
          </a:p>
        </p:txBody>
      </p:sp>
    </p:spTree>
  </p:cSld>
  <p:clrMapOvr>
    <a:masterClrMapping/>
  </p:clrMapOvr>
  <p:transition>
    <p:fade/>
  </p:transition>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83" name=""/>
        <p:cNvGrpSpPr/>
        <p:nvPr/>
      </p:nvGrpSpPr>
      <p:grpSpPr>
        <a:xfrm>
          <a:off x="0" y="0"/>
          <a:ext cx="0" cy="0"/>
          <a:chOff x="0" y="0"/>
          <a:chExt cx="0" cy="0"/>
        </a:xfrm>
      </p:grpSpPr>
      <p:sp>
        <p:nvSpPr>
          <p:cNvPr id="1048601" name="Title 1"/>
          <p:cNvSpPr>
            <a:spLocks noGrp="1"/>
          </p:cNvSpPr>
          <p:nvPr>
            <p:ph type="title"/>
          </p:nvPr>
        </p:nvSpPr>
        <p:spPr/>
        <p:txBody>
          <a:bodyPr/>
          <a:p>
            <a:endParaRPr lang="en-IN"/>
          </a:p>
        </p:txBody>
      </p:sp>
      <p:sp>
        <p:nvSpPr>
          <p:cNvPr id="1048602" name="Content Placeholder 2"/>
          <p:cNvSpPr>
            <a:spLocks noGrp="1"/>
          </p:cNvSpPr>
          <p:nvPr>
            <p:ph idx="1"/>
          </p:nvPr>
        </p:nvSpPr>
        <p:spPr>
          <a:xfrm>
            <a:off x="3810000" y="0"/>
            <a:ext cx="4876800" cy="3657600"/>
          </a:xfrm>
        </p:spPr>
        <p:txBody>
          <a:bodyPr>
            <a:normAutofit fontScale="81250" lnSpcReduction="20000"/>
          </a:bodyPr>
          <a:p>
            <a:r>
              <a:rPr dirty="0" lang="en-IN" smtClean="0"/>
              <a:t>Biological macromolecules are important cellular components and perform a wide array of functions necessary for the survival and growth of living organisms. The four major classes of biological macromolecules are carbohydrates, lipids, proteins, and nucleic acids.</a:t>
            </a:r>
            <a:br>
              <a:rPr dirty="0" lang="en-IN" smtClean="0"/>
            </a:br>
            <a:r>
              <a:rPr dirty="0" lang="en-IN" smtClean="0"/>
              <a:t/>
            </a:r>
            <a:br>
              <a:rPr dirty="0" lang="en-IN" smtClean="0"/>
            </a:br>
            <a:endParaRPr dirty="0" lang="en-IN"/>
          </a:p>
        </p:txBody>
      </p:sp>
      <p:pic>
        <p:nvPicPr>
          <p:cNvPr id="2097156" name="Picture 2" descr="http://www.chemistryland.com/PolymerPlanet/Polymers/CottonMix.jpg"/>
          <p:cNvPicPr>
            <a:picLocks noChangeAspect="1" noChangeArrowheads="1"/>
          </p:cNvPicPr>
          <p:nvPr/>
        </p:nvPicPr>
        <p:blipFill>
          <a:blip xmlns:r="http://schemas.openxmlformats.org/officeDocument/2006/relationships" r:embed="rId1"/>
          <a:srcRect/>
          <a:stretch>
            <a:fillRect/>
          </a:stretch>
        </p:blipFill>
        <p:spPr bwMode="auto">
          <a:xfrm>
            <a:off x="3962400" y="4765624"/>
            <a:ext cx="3086100" cy="2092376"/>
          </a:xfrm>
          <a:prstGeom prst="rect"/>
          <a:noFill/>
        </p:spPr>
      </p:pic>
      <p:pic>
        <p:nvPicPr>
          <p:cNvPr id="2097157" name="Picture 4" descr="https://d1uvxqwmcz8fl1.cloudfront.net/tes/resources/6205458/c2c7099e-1da3-430a-b9df-74383ab3126e/image?width=500&amp;height=500&amp;version=1333814251000"/>
          <p:cNvPicPr>
            <a:picLocks noChangeAspect="1" noChangeArrowheads="1"/>
          </p:cNvPicPr>
          <p:nvPr/>
        </p:nvPicPr>
        <p:blipFill>
          <a:blip xmlns:r="http://schemas.openxmlformats.org/officeDocument/2006/relationships" r:embed="rId2"/>
          <a:srcRect/>
          <a:stretch>
            <a:fillRect/>
          </a:stretch>
        </p:blipFill>
        <p:spPr bwMode="auto">
          <a:xfrm>
            <a:off x="304800" y="228600"/>
            <a:ext cx="3390900" cy="2543175"/>
          </a:xfrm>
          <a:prstGeom prst="rect"/>
          <a:noFill/>
        </p:spPr>
      </p:pic>
      <p:sp>
        <p:nvSpPr>
          <p:cNvPr id="1048603" name="AutoShape 6" descr="data:image/jpeg;base64,/9j/4AAQSkZJRgABAQAAAQABAAD/2wCEAAkGBxMTEhUUExQWFhUXGBsaFxgYGCEbHRsdHhcaGhkYGhkdICggGB0lIBgZIjEiJSorLi4vGCA2ODMsNygtLysBCgoKDg0OGxAQGy8lICUtLS0vNy8vLy8tNS0tLS0tLy0tLS8tLy8tLS8vLS0tLS0tLy8tLy0tLS0tLS0tLS0tLf/AABEIAIwBaAMBEQACEQEDEQH/xAAcAAABBQEBAQAAAAAAAAAAAAAAAwQFBgcCAQj/xAA+EAABAwIEBAMFBgQGAwEBAAABAgMRACEEBRIxBkFRYRMicQcyQoGRI1KhscHwFGLR4RUzcpKi8UNTgjQW/8QAGgEBAAMBAQEAAAAAAAAAAAAAAAIDBAEFBv/EADMRAAIBAgQDBgYBBQEBAAAAAAABAgMRBBIhMUFRYQUTIoGR8DJxobHB0eEUI0JS8WIk/9oADAMBAAIRAxEAPwDcaAKAKAKAKAKAKAKAKAKAKAKAKAKAKAKA4edSgFSiEpG5JgUBU829pOXMEpL2tUTpQJ9BeBJ5CouSvYsVKVrlUzH22NpUUtYZRAMFSlQJ5iw3HP8AWoubWyJxoXV7iWE9tgUYXh0p3iXDKttKQNBgkzcmBFcVToSeH00ZI5Z7acItZQ8y60QSFKT9qhN4uRCvok1LOlvoV9038OppGDxaHUBba0rQrZSTIPzFSTvsVtNaMWrpwKAKAKAKAKAKAKAKAKAKAKAKAKAKAKAKAKAKAKAKAKAKAKAKAKAKAKAKAKAKAKAKAKAKAKAKAhuJeJWMEhKnj76tKUiJPU3IsBVNasqUbtX+RCdRQV2V7C+0QLNmRBuCVwdJMJJTpJkyLDeayUMc6tTIoed/fRbkadRzdkjPeIeMMViVhQUhLSpCQ4kjTeFShN9inYkjWJIituePM3Rg0tEUNbi0O6yrxikH4SdSlAx7yTaCI5z05cWXdE2pvRvQh8Q0qNSib385ubm45xaJ6124cI8RUQbaUD3vdEkyIIBPyj589+XZJRjvY7JSSNSiCbqMEySed5M/s9INS3ZLOuBa/ZlxC9hcUnw1EsqUC6mTp0FYSSpMe+E3Edd9xXbqLuV1E5KzR9Gs53hlRpfaMzHnHLcb11Yik3bMvUwZ48yQq4mFAFAFAFAFAcOupSJUQkdSYH1NL2OpNuyPUOA7EH0riaewaa3Oq6cCgCgCgE33koSVLUEpG5JgCuOSSuzsYuTsjzD4hDiQpCgpJ2IMiuRkpK8Xc7KLi7SViPzDiTCsmHHkA6tEA6oVIGk6Z0mTzqqeKpReVyVymVWEd2KYPPcM6YbebURy1DqR+lcji6MnZSXnp6X3CqwezInH8bMNrUgAq0KCVGQAOsdY/Q151btiEZJU45lz29OZVPFRi7EllHEDOIslULv5FQFQkwSBzFx9RWzCY6niU7aNcCynWjPYla2loUAUAUAUAUAUAUAUAUAUAUAUBy4sJEkgAcyYFRnOMFmk7LqG7Efjs+wzJ0uPJCugufmBJHzqirjKNL4pfn7FcqsI6NneXZyw+SGnAoiJ3G89YnY7VyjjKNZ2g/x9xCrCezH9aiwKAo/tQ4YdxTSHWVDxGZISswkg76SASF2HYx1gjFjaacc7eiWvy+XP386K1PNryMvwo8J8tKb1qWYCzBiJC0FUApBBI8p2VveqcBrTvbc1YOCUHLiQWb40hzw4UoIt5SPLEgeYDcDlJtAiLVoatublZ7CuPzl11DYSEMho+VEFSlFSTLvlhP3bg7ye1W5oJaFSUitpydYbKifLO6SCLA7Rub7etc71cjvdt8TxLCSFEi4SCSozHmAK1G8bgQBvFuss99jrpRjuzoeH5SJVCQBCYnfYgEAJ79N4sIu7Wp2LitvoSeTtlRToQvy3lVkWN1QLjYjbuary34iUrcCbbx/hrUBIBWCYvBWkKFiIjzgzew9K8vFUM038jxK9P+4zS8o4/wDAw6f4hYd8oKVgHUrzLSok7EgpHTe9Wx7Qqx8Kjfzs/wCdLe9rIVWlqWTDccYRbQWFyop1BpN3CNSh5Uc/dUY3ABnatscbHu801Z8V52+X8E3WilcpiPbMgPQtkeFzIUSoGJ6Qr0qMMTVerj9fyVKvJ620NNynM28Q2HWjKT13B6H9x0rXSqxqRzRNEZKSuh5VhI4edSlJUogJAkk2AHU1xtJXZ1Jt2Rl3tC4rQ6fBZBeIMJSAY16feIMa41ACO/UGssqmaWmx72BwdWjHvXpf1t+OpCcN8RusrSsuaxKULZCTqEWhB+MJibi0WN5rqlYsq0VWT04aP9msv8RYdGnUu6khQABuDselQr4+jQ0m9fkz5mtUjSllluOcJmrTgJCwIEmbQNyb8qYftDD4hPJLbnochVhLZldd9omEDhQA4oDdYAj1EmTVUu06adrOxClW76pkpRb+RF5z7RwolrCNuKWdlgAx3CTYg9T125VCr2jeP9tW6v8AR71Hsy3iqtW5FbzdGLxK0qc8RsWkqGsyCCIAkNj07VhUK1V3mnL6I1QqUKPwte/uOsiaxTSwvxlEJSAUI90XMhQJ57SII5VZTcqOi08/wcrTpVVrHf3oyvu8A4sqUpp5JQSopS4taiASSBr0nre3fe9aVBVNWl5WPn6mAWvi1u+HD9kAGs0wDnirYUU3koSFJiLypElIm8GNp612vgaVWnkenv0KJ4SSWg9C3E4RTjutWNeAUGraWwlR+0cBs2CNM6jy615VoPEKELKnHS/F34LnryM3dwzW4E3wzjUktq8RRcAk+EpIAJ0pWRubKSrYgR6VmrqdKTcdNd9U+NtujKtpaGrcPZwt1am1DUEJSfEHObDaxmFbW8vevd7MxtXEJqotuP7RupVJS0ZPV6xeFAFAFAFAFANsTj227LWkHkJufRO5qmriKVL45JEZTjHdkNmPGDDaZRLh7eUfUifwrzqvbNCLtC8n6L6/oolioLbUc4biBHgocf8AsysEhNyYkwYAmCIM1fHtCnGlGdZ5W+G5JV1lTlpcUa4iwyv/ACAdyCB9SK5DtXCSllU/owsRTfEc/wCKMf8Aub2n3x+U1s7+nbNmVt/Itzx5laz72gYdlRbbPiOCxj3UnoeZPYb1gr9o6f2Ffrw/n7dSieIS2KrmD+LxJBVqMwdJhATIkAJJEW63v9PFqKvVlepq/fkip4fEVdbP7EezlKpUCpoLSUhSddxIBFh1BFcnRcbXZbT7Kry5L1/CJfJsXp1MIZbcUDqKlTqExBAgFIHarKcGoZVFNvja78npaxtj2Xkh4pL0/ktWAz5aNKHBqMXPoL+bf/cK2Yevi6Tyyakut0/XX6iOGml8SZ1mXFnhwNKUzEFRJF5A2AHLr06itFXH1l8MV5tv8IsWFqS+GxU+IsXjX0kB/Si/uIk/IWn1vXm1K9eq/wC74lyTsv2zNUw9Zbr0M64jwJawpS2H3VFWtTim1J6BNwPNMkyd4r1MFVck1JJclfgSw6lFO6aKaVYlzSPDWoDypAbj5eUXrfJw4tGmFacdkK45GKaSFONOtCYBWkpuRttM2J+VV03TlJqMk2uRbOrLLfLb57CDr2oiRCtjoAE9DaQT+f41O3tiKdr/AGJhlkN+dSVEFKgZJGqQQLbibTEbHlUVMZVcW/xZJ97QgBGnSPMQJJOwvvcnrUXFvVDMloO8LmKAClKm0IhQUtSwFqlJASEj3Z5muJKPB3OSu+P6F8zzdLpIQ4zoCQVKVBNoTJA3BsInrWepSz1FNp8imWDpzeZzQwx+OQQNeKSQBCQ2hMjnAnUUj5iuwpZW8sPUuhRw8NE19/2MEvswnS5iFEREFVt4ExMjt1qbjJLVR+haoUXor2+TPE+CnV4qH1TNoVcT3iiU9LNL0ISpYdbQ+jLfwP7QE4DWlCHShUShwE6Y+IFOxgxtskVxxrQu6bjr6fdGf+mi3eF1fo2vfmXfD+0pDqiS4UqBjQJSlMHYk7k7nevEx0u0ZVFJSsltbb0vr5nl4jvaVTLPfhY64g4lxGLwutmA2lUqLZIV5OZE+dB3gEE9DXrQnXrQTqNLmkv2/ofUYDBKlKP9S7Skr2tpr+fLTmZ6MWj7JB+1aSblKShfQLgHz6ZME7Tyk1fFp6fj3foe5iIVMme2vzv+tOYtl/iI8NRAddLpKjMwAhJhSVj7Nwafei4Jk1J333MkZQnJ5tI25e9Ndiy41aXMK0+CsHWvRqvpBIUQdMkiSY357Sa83Hra3Fve19dXY+Y7dpwzRtbTS/P5iD7C38OpDTqvH1pCNCdaSgyFHWFeU8jMWtBkkZ8JTpRu8rcuVjFhOz3UV6mkeb5dOZO5R7P4SgOrVAjUDuY2FrJ2FxO1bYYGU3mnp0R7FGtSwsHCgvP8v8LYtP8ACsYZsmENoHPatipUqKvsVZqlaVtWyFceXi/KxZv4nLi15jr8qzd5VxErQ8MefFl2SFDWesuRMZfw802ACNUDnt9Nq00sLTp7LXqUVMROb1Yu/ggbRA7W/Kr7FR4jBACUqM97+m9R7uJ1VJFJ4v4NZdIJQoFZuUOFABm6tPuFQmbi4t3rN3Tg7wSv196E1Sozbcla/Iyhp13CYvw1CVtEiUGbTJFrgG0T1BjlSrRhUp9Hz/k8ydFx0ehsHsy4kcS1pca0avNoJ0xJ3SDdIN7bdI2ry3jngqjy+OL+/wA9hTll0NJy7M2nwS2oGNxzHqP1r3sPiqeIjmg/2XxnGWw8rQSCgCgCgGGepeLCxhzDseX6iYmwMTFU4hVHTfd7ldXNleTcznLMMtDhU6FBSZ16gZ2Mkzf518Ni3NTyS+LqebFNS1IXHcStNk6EKcTzEC1uWqDP4VbSwNSa8Ts/fIimr2GCs/1oUvDJcfg6lt/+ZvrKFXUnoUyBtyrVLCyc0q8rcE3rF+fDzJ91JvclcuZffAlvwVQYCl64tzCQI+prK4RU8tN5/krfdiOHc3ljqzjBcN6nCnEqS4QCShvy6eQ1EnWvr5dOx+frwVOHw+/pb7nq0+yIJJz/AILll+Cw7QUttKRJJ16QTtvqPmVtuSSetdhNRVlsvTy6G2NBQsoqw1yEoeUt4jzEECTcpEG/TdNthPeoUFnbz7LmasRF0rRRLtstN+dIbi5EJgnvq/73rQlGKzJLpoZ3KUtHcpLmeB/GKSE60CUkJVYwSk203TM842rNJSUs74/Y9BU4xpJX136lyb0hIHnuJiOhgiQIP51O2VaXMV23wKlx9iHAEJZUoypKYSLiTMk/9WrinapdvRI24WEZJ3RLYJhYaSColwJGr3LE/eH/AHXFCTjdu3oUTqQzNRWhF8RqxLbKlBxQgAylKDsRzKSDaLb9KQzxktU0WUu6k7NW9R/leHdcaal973b3SNudjN+0/KuvNPi0cdSMW/CmV72p4RtnLnJVK1KQBrMmdYMibkwFH5GrcHRarqXHW/ysUYiu5U2uHAxFtKlHygkj7vLvXu6Lc8+7exL4PJ1KCluB1ekiUISSojn5j09DN7iqnUjtFovVGe8rlmy1BShQbwr2g3jyiTzmVSbyfMTG1Z6izPxPb5l1N5VdL7fsaYhKipS1YZUDq4CPn37RzFQSXBmmMpW2G+vy+XCm9/hNrTaZ513Lf/L7nLv/AF+37PF5i4BCcOrnshPpy3j97U7pP/JHHVUdXF+/MUw2au2PgOCdgEXNrQInmL2FHQS/yRBYjN/ix/hc6ElLqihaSfKr0k3Fj6mPwrjpSS01HeQb0GuMztCka0wSAQUpPMg6QqAJ6/Kuxpu6TJJppuOtie9n2UsowT2PWsOO3AbBnwwFQVrTuSbn/T/qNTrbpcvfoRw1OU68ZyXOz/XUXzDGI16EtgNlBK1IKkIJ060qRcJ1bHQeYjmajGn/ALHtKpN2ea8uF1ry1GeEC1NhKS46gAOL0QkhRXH2aiNSTv25GxqcXdWv1FebtZqzWi93HzPgh9RcSXG1LS2pzxA2sKgeVaRNiUkHb3bnYk3dszVIt01ZpPhpe5NYHh8Y4toSNDDPlBAgESCVAbFRKR5jO0254FOdarkjsuPv7epVXdOmu8qrNPhfgadluXtsoCG0hKRYf3PM969WFOMFaKPGqVJVJZpPURzrHoYbK1mw/E8hUK1aNKOaR2jSlVlliVrCZSccUvYkq8L4GuW/vEc6x4dTxH9yptwRsqVP6a9OnvxZbm20oSEoAAFhXopW2PPvchc0z4pX4LKdbnPon1rDiMVJS7ukry+xro4dOOeo7L7imGwDqwFOrg8wnaajSwkn4qsm382cnXitILQdqy8HcmRz1H8pj8K1qjFbX9X+ynvei9EQnFDq2WCY1aTqTG53lI7kTE7x6VRW7yEk91sTp5Zp20MYzXOUYlanm2ihMaVLTZSoBAKutoEdgDMCqJQkpWk+qXBHkYmbnUGBxb3h6UEibETKiRHlJ3i2/L8uqlTz3a/XzsSwuGnXq5Kau37uXH2MYTEfxqAfES2EqXKXJSoSE6VASLkEkTNhI2rWqX9yM4+enD/ttDRVwk6FXLNWZ9B1sOhQBQEXnmOW0EltAWomyZurqANzyrzcfVq05RdK1/vzVt3z02+V71VJyjsZrxpmOZtltx9ZwzS1aUoaWVKJ3CVFMAEgE2MWNY50cTCOepJyb62S8l/0x1u9WrdiQyXEa27gyrebkzvPUmvlMVGTqXvdlcSDzPL21uEFIIBIgprbTqzpx0ZFrUjkZZh8IovJC073mQi1tA3mbbmxMdDvjXni6XdP4lrfn0fvyuX0qbrSUIrxPYteEzU/w4WW1alAqWVEJUEwdGwKQr3Tfl331UKEKUHBrxcbX8uB72HwsqHhbTfT3wIzIm/ESpavE0rWYJGkkKQYPIpEHkLkg3AFRqZYO0X+7s9Go3on7sx89jVNYV1W4AUExeTyrHTTay8G7FkoKVWI94FWP4RBv5iVG1pJ2HL86201a65MzY2/ekxiUSCBbpaQLTtap5bpmZOzRUOEcjLannHW9S1uEocTFhIEeYhQ6nsOZpFqpBb7WNeKmm45eRZ8DhWmwrw+ZkgrJvzjVZPoKmpQlx1Rkakhvxbi0tMBaYsRfp/Wo4uMZRjkLcIm52kcsPhTXiLJSke8VcxAhUg2udz3sKpjTzR11OyeSVkRfGuXqGCfKUyNJJEgQAJmT6VKlQyyTWmqLIV1nV9RLhfOgcI26uUKgJJURfSkdN/pPKpuOSTUdfkVVFmle1uhT+PMQxivDLjwCEFUwoFSlEAAb2gJ2jmfnrwynTTdtWVzhGTV3oiJbLCUIDWHcWBJCg0QTtJ+GdxCjP4Vc8zWrJQUYu0ffqOE55CZSwuSmQFQDzBMzCRYR1ntUcnJoSm1umIJzV5EuN4VYbKRqCYIB+8nTvPMR86tST0uVNuOttPIjcdxCVLCA2pKdXnSsAEGYkjea73Vt2WQqt/Ch9gcyBUSCJvci/xFInmCQPXWNriud3oSdTWzQqMex4hZcbLbplKrkE/aaQNUAjcqmBYman3bS0KJVIy+IRe4jZAKYlAJCYMk25Rt8P1HSouk2djUirWFHM6ZUSPE8NeyjdJ2+oUP0qt0pXuiyNSOzIvO1hUIbuiJBNyq3bqZt1NWR3saklkbIrJsW826A0Vhc+XTueqYG+21TqRVrlWFquMnTlx1X6NWyTx8S2U4rDlkEf5rZDajaPM1fUeckDbtWR14w0RudN7x367eu6JHPsA64htDSiNKVJLhVAIMHSUAXkwZ3nnUf6mMle9ieGiqTbnG+2lr/X8DRvh5tHgqfU1KSfFWCopWkKK0apAClAkgg9E7xXmVcXONRpKTTttx5r6GLF9pKnUqPJJXtbTpZ7e9yyYPj7B6g03qV3QJHz2ivQp41whepTcV81/B848dFvxJliwmdpWPcKRykifmOX1qiHbtGVZU8rs9LnYYpSdrFdxCjmGKCE//AJ2Tcg++q8j0/pV1Rf1VZJfCvf1PoI2wtC7+OX0Rbn3W2UFSiAlI9ABsK9NuMI66JHmRjKcrLVsqOM4gdxK/Bw6CkGBrNvWE8o6n6V5lXGuq+7o7s9KGCjSXeVn5FjyXJm8Om11H3lHcnvW6hQjSjZbmGvXlVd3sPsTiEoSVKIAG81bKSirvYpinJ2RCYfNXH58JBCeSzsaxKvWqy/tKy5v9Gp0IU143ryQ5ey9xaSlagQd5Gode160ZKjVpNen8lSlTTuk/X+DN839j6ysqYxISkatCC3OmTMBWsW5dbV3I1wvz1sZnQpyb1tcz3OOGcRgpW6rSZ0osYVtO9wf2JFRzqbVPKezgsOsPSliIVY5lpbo/39OItw3n+MwpDuEfSpSVpCmLgGTpEpMa0EwLGQTy3rTTWVaFOMk6izZlL5K1vXXzPo7F8a4Jl1LLz6EOmARcpSSNlLjSn5mpZ45svEywwVaVLvVHwlgBqRlPHAYMQDym9RmpOLy7gYu4RwA+GpIWd1qEk/0HYWqulQjT13b3b3f8dFojijYzHjfC41t9DmLAew6fccRYNqJghaVG02AUJrJ2lQqVYLJK3MlTwNTGVY0oP/nMk8Bg33cOhWFDety2pSrN294iJURyA57kV5FHsRzmnKd48efy/m/kMX2ZLC1XTbvbpb9ibXs/xmGb0sYgYhMQUP2UOf2bqRKPQhQ9K9XE9lUK3iXhfTbzX/CidGMivYxrW+nBuwCXE+JpOoDSQtSNVgFFIPWJuKwUezXQqZpO9uX7N+A7PxFH/wCxWSje193fTReZJuKUpt7SQouajB90K5p22B59BVc5Nyd+J6MXbLfge5Fh3A2226pBJRJE9ALyDMXH61ypByk5JWizrqRS6imdZeXGFtpBSmQComNiJjTJvtXFDJK8eB2nWtJSkSPDfho+yQhY0pE/cEG4F979JNTpSzdWV17vxN7+p09dxPjltY1GNFwmDLajKpCgIFpuJtVjVp36EYxlkskx+++lLaQ2kQTEAgczER13qys1GCyq9yuEW5eJjXDkLV7hTG4MbfekTas9OEZ6pFspOPE6zzhn+Ib0A6TIM36g8iPrWqFFpqxVHEZXcejwsIyPEVIQkATdSgBeANz2sKthSUSuc3N6FKzzih3EtuNQhtlY0kQVOEHcFc6U7GYBjrU9NiyEMrvxKg7i8GEqDi0mLaSqRv7qW0mPw5V1RlfRFjktmww+Z4ZP+W0oaeaGD+BA79qOMnu/qjl0v+P9HuNzY3CGnVFQBEJCUyQDOr4CBMiNx9eKKtuicXd7CLL+ImVIBgGxX1kXhMnoB23ponuSeq2sNhnTyEhktwCYOm5vsbweYAT06c7Iwj/sUu6fw/UZYNLwWo/wpMyDCgDeYtcSQe9SsltIi5t6ONvM9y9Hhpsw6lSQSrVH3hpO06bRtvzrrjfW5JSaVkO8JlkKLjuHX70qCpSv3up94SEz2n59vKOhy0amysyIzHLFJLSCUoBnT4i07KKrkQNO157b1JO+xBwtu0ieRl+GCiGh4jgIlxJ1BUzOk7Hbfa/Kq53vbgX0opPMPMNwkrEKC5CGzEqiZIt5EzBEdwBFUSrqG+5ujTzLwluyTIWMKD4abn3lm6jPfkOcCBWKrWnUepop0Y0/h3JFbsWHO3bp+zVVuBco6XZ0w1MSYUDz5j92+dXQhezZGc7XtsJPuzZG3U2/YqLUXpEnBW1kNAxJ91MyLmBBPQ7/AEqEqaehVWwWFra1IJ+Wv0JTD4sgAASBYzv61grdl05vNB2PIrdhUH8EnF+q+uv1OcmcOFaCW0hRFzY3PYT+ta1XxFFvKl6X/KKO0qeLcsyimly1fpp9DzifNFuYeTAhSQQNyTYDfkYMdjtUJY6piE6c7aa6aeu5V2PXz4jLJa2flzJbhDKfCQVqBC1dTMDcd+den2bRcYuclq/sae0MQqkssXoiQzjNUMJmCpRslIuSTsK31q8KSvIx0aMqsrIjMDlr+I+0xfkRMpZBn/ermewqnuXVkpVNuX7L51IUvDS1fP8ARZW0ACEgAVrtYxtgaHDkLroI/PcnaxbSmnUghQMWmDyInmKhUp5l1LsPXdGoppJ9Hqn0aPm7OMjxOGX4hw5Sl1SkthIUJ0mCQkyRqiel7QIqVu8ir8S+jiXSrTnSjz8kW3hn2c5hmel3FKUw1YKLgPiLAtITbkAJV0m/OeRXu9yurjqk4ZOHLhc+imWglISmwSAAOwECpGM7oAoBtmGBbfbU06kLQoQpJ5/0rjV9yUZSi80XZ9CvYhzA5SlIShQLhISlJKlGI1QVqgC45jlvUJSjTRvoYbE9oTbzXtu5N6cufIsuGfC0hQkAiYO49amncwzg4ScXwPlvBZlozArS+FJ8V0tnzHWVKWEATp1Fci4PxC45U16C7tyvbj+/oal2hOUFRa02NEw8lpKQIBSJjnvO23r3r5+XiNKn4jxrCNocS4mywNKlm5Kfu32HpHKneO2V7fkWu78SUTjVBDpHmUfdTME2AgSYEnnYX9TU4yzuy3ehzJqhU5rhsMz4aPtHVXWrubnT2mti7mhC0dXzNEKNWpPM9EhhhHdZnrWZeJmuXhRKqYUgakmP30q9waV0Z80Z6SHuXYllwK1+VWmFCbRPLlH41GEYNNPQy4ilODVtUc5vxU2ylKGwSY06bWtaSojta5v862QqKW2iMyot6szPHZY84SXcTpQbagCLkEQT8ug3rsYRiaLq1kiMGW4dJPiQsCyC4o3EzPmPO9on1qLnLgSsmtjp7GYZs6UJRqEiECVWuYgHpO42rmWbOppcTtGcBLRXp1KFh5VDcW8xG1iDA5jaijzYyt8Bi7mb0LcDZCU3lfpfciNzAFdUOpN2XxDhrFvBuwPiKUIAWFeGgAE7+VBM7lRPaxFWKEUUuTb5DVa3EqGhtwiSTBSQkeaCIPmXc+YmRfmQa6lHgxKT0TQ+VmZRZDCnEpAKSkWuBEnrPLtzqNlzRx35MTOJxChAYcjdQLgT3+GVEdtu1RcktL/Rklzt9jjMcKoo/wAtFynTuQJFyomBvG3XlUdFq2Tg5N5Yo5xzpYlLkObaZN4gTAJJA+GOxqas9jurJ7g3LnnUh98BLQu23EFX8x6IHIc56b561VQWWO5ppULsuwMkDvb6WHrePkKx6t2NtsqucJMmAL8x2HT5flSMb6Ik9FdnYTAAtpmSYvyEX/dqsS0twIX1b4iTrk25DmN/neuvxEoxy6iPgzBM6TvG/XbYfjXMnMnntotxwlrkY0ySkhIt6fTbtXVErc1ut+Op1p+fyrtjmYEJJ6/SouNw5WFQBbUAYIInrG9uxqh0le5RKjTlJytrzW/qTDOdAAlaVWG4H6VvpY2ytUXmedV7Od/AyO4ZWnEuuYiQtM6W7HyxvY7H+9doR72vKctbaL7leIvSpxppWfEtZNeieeeRQDPNMwbw7SnnVaUJ3J77ADmTyArjaSuyMpKKuzJMT7Q3n33FNPFtkXQLDZNgSbSTe83Pa3n4idZNNc9vf1MNSpUvo7F84c4xw7wSlail0JE6xp1GN08r7xU6WOVrVdHz4fx5l1LExlpLRlT9p+GjEKe1idDQbAMlMJ8oBF0+Ykx1M1XXrtVowjtb3+z2cJ21DCQ7qUL33a39P5NhyNtacMyl1RU4G0BajcqUEiSTzk16y2MFSSlJySsmx9XSAUAUAUBUfaCvLyhtONUoEKBb8MKKwTImEgwkwbqtbrXHR7xWauX4fG1MLLNTlZ++DHmTZ/ggy8pGJCkYf/OUpQ8nlkTAAgjYjcyNwRUnDI7FLquq8z4mJ4v2f4XHYtZy3GtBKiVoaU2tBSLKIb1ABYEzCfdkTFSnCS3IRknsTb2Bdy5beHxKpCh9m6BCVGLt/wAqhExzG3OPBxWFdNucdjdSq5tHuLod8qySCCSR2BM71ive5pulYh8biodS5JsCAQowRB3G1ify6Cp0m0tEb6DUvCRzWNBMzNdcWen3bJzKc5CTUoSysz1aN0WN3PgURNaXWujHHDtSK3meb6QogkQDtvty71l1lJJGxwWR5ios8c4lEDyCNgUTAnbVOom25VN69eMMq02PJkot6rUesZ6jErHjO+GndSUBSUmQdPOxtznneuNW3OKKt4dxziMDhQoKAT7hCtXnJ5zMnVuE/raoNvZaHIri0RLOZMJWoEBKbmE25JtB2NthFRySepO6Stc7dz9pRPmQTI0zYSealRJi9x03qapyerTKnUgtE0GZZqyT4MgwU61H3dhOlJ2i1ze1TyNKyORlF6t6jDGZyhpyJKkxIKYsCrUI35Ha0nteio31RCWIy76nWJ4kb0JCSVTZQI+Y0iYHImZuOd673LsdWIhe9/oK4jiSGyWz5rAJKfhghJBiZgDe1cVJ3OyrRtoMcJxG8oEALkgyUiTHQWlPSRvPKpOilsyMcQ29Ykvh8QtbKtchJEaFqEKUYKRpPQwZF+tqqcVFXNNNuckkiU4G4YViSnF4tKgzdKAf/JEgKj7g6WnTvvXKzVGKS2ZKjJ1m3xRozqCbEXAIJG0QAPlf6V5zi3vvr6HpQaWq209TjFkJkEDSq6VC8GYPr0j0qVS0dPQlSvLVbrdCTa/vbgAzvbYc+4vUI3fz/BKStttt5jfEYu5EEQTa35dflUpOxZTpaXE0NzPmOoiQkjef7XH7ko9dSUpW4acx2ygzJFzuI3+lTS4lM5K1lsLtkRFhPapJoqkne52Eg9PxpoyN2jtCY2/AT+dcStsRbudaDvCvlCaZX1+xzMttPueqTCSAYkczeoOLWwvd6obez15DTS2VEBQcO/PvV+DqqMpRk93+Dz+0oNyUki1P5gyged1tI/mWB+Zr0HUgt2jzVTnLZMhcTxvgkq0od8ZcSEMpU6fTyAgT3rqlfbUTpyhpLQy32q8TqxRYQWH8OlOslDoCdZOmCIJB0gf8q5OMuJkrWdrFHwjxTdAMgyAOcRyG/wDYVRUin8RRJcyXcxS1pb1eRxsQQZBI1eUJE2AJ3P3t+uVQScraxfmlzKXHdrVD/N8yV4aU+UiwCiNSjpgqk2EW57X61mw9BZ3LX7LUilfc+juHMQpzCsLWIUW0FXrpE19BC+VX3PSjfKrklUiQUAUBD8TcSM4JsLe1HUYShA1KVAkwJAAA3JIG3UVxuxfh8NUryywRg3tR4jTiXU4vDFbaVpDLgWElYKdShABJSDO9pvvBiylVvG65nMZ2fUoSWfVPlsRfA+BRiMPiMMFONvYhKQkH/KWWyHGzqNwrUNMXB1yIiK5nhLbc48LXUM+V5fl706jPKVowi3fFK28W24pNrEG4MEbbm45HvVNRtpu7vwPb7JqYSnFOcU3xurvyuaXw3if8WwDzD+pfh6SHFKkyoq0wTcFMDnXKdRyjaa1RV2xRo5o1aFlmvolbaxP8IcNYTBsBLqv4h3mtYkA9Ep5Ad5NUKnQTzWVzD3dTYcY/Fom1qy1pRvob6MXbUg8wyZh8HWgSfiTZX1G/zrMm+BshWnDZmecS5Q7g1TJU0T5Vfoocj+dXQUZ6cTUsUmtSKazhcgAkk2AqTwyHf0ycVw/jXmyUhKSLgKO8EGLSBsd+l6to4dRlcy4nFKUMtLfT5blXz/LH2SlTrRRqG8hQJ3PmSSPl2rVGNtDz6tRt3asMmH0wAoC8/kAD+BrjiyUKiej4+0O3cDqQgqVpQCRAInqSE9KgpON2iVagppLYc4XhpEgqVrBGpJnSlQlM3gkEaha3rVnet7GF4eKetxynKcO2kKWgqUIMCTcqOlMAkE8jvyqPeSO91BcB3guH2NIJSdRHvEkGTzA/tb8uKcrask6cb7HeOyVoKjwkFIEDkR5QAZ+IiNlWv60zs7GMbbCpy5IaUQlCVGAjy7W81jbcn6VFt7nbRWiK34RBDYUkq+KOZEyFEdBapN8S6mlFdSTaGn3UKv1MwbXCDHPqRXEw1cSyXKXMbjEMpJIB86rDShMTJHpb1rrloShCzvfbf8Lzf0ubQWm20BtsBKQnTp6FMR+z1NebVkrteXn759TdSUnq/afvh0PcQvQAoe8FbdZFzHTa381ck8izLf378yyCzvK9re/fQjguDPwKMX5X/GL1THT5M1NaW4r39Th18BMGSLxBtP8ASKuvZWEYNyuvf8iWGIHmJIvAO8x+QuJqMXxJ1LvRL3+x22lUw4Co8j+d66r8dymTjvB2Q6DZ6R3n9irErFDkuYq2mPvfJVF71ISfy9Dq/wDMa7qtrkdOgJQq0hX1/tXLS43DceDR34P8v41xx6HM3UbPYg+IGW2wt5QkIBMAba1qmEJ784sDtUoUZVHZL9FFbEwpK7fkZ9xBiMIvGuNlby3EGHXkPhlIKbKSw2EK1hNx5iCSDfnXr0sHBwtZeZ4lXG1FK93ry2PM+yDCNstvtuuuJcEpL0+ZQUUrbJBABSUkEAnboRWWunRklGGnyPa7Ky4q8atVq+2qX4uzUuBMzwhwwRhm2kPhuS2hJAKwkkxNyCR1NXQrd5F5dzLjezJYOou8+BvR9CjcV5u7jMC+rGYSQ2sBtyfCU2oySTIJUkJi2kySPlPCRq1V4kO1qOCo5Vh5X563XtlD4FwzJxLacUVBtc+ZChIhWnlc3jbflVWKpWtxXEz9n4WhiVUhKN5pXjdtL6Na/PQ1nD+yrAYnDKcSt7UVrIc2VCVFIToNjZIFxftVlKMciSMtXCujN0pbr867+e5F8P8ACWCS2jE4p5xaATCFRGpJJAISJUo/Sq4QpQvJI2z7EnCv3MNXp03/AAjUuF+IcPi2yWJAQYKVCCOhsTYwatp1FUV0Rx3Z9bByUaltdrbdfQmqsMIUAUBnPtjyt1bbOIaSpfha0rSE6vKsDzQAdikcjuOlV1Itrwnq9l4yFByjPRO2vKxkmQcJ4jHulIYWlsSoqUkpTIB0pTO8mPlNQpU2r3Lcbj6dSUYR1jdN+RA47PHGcQ0pCA27h1CZG6kn4k/KCKspqyWmqIdpYxznaL0+nkX/ADzghOYYD/Fg6pL38OFvJiQ4ptsAqHNJOnvViVzyHK2pB+zzMUNvrbbU4NTUkByUEiJkQCT84F+0VY6UYUrR42LsD3lSss+yuW5zHqmxrw3Nn0Kgjpp4m5NVu5KyJ7LnQaug0Z6iPc/wTbrK0LAKVJM9u/Yjepy8LTRCDvozKeCcgP8AFFa1IKWhIvMzISqJ8u3PqK9BzUkrGTLJS1ehprbkm1tvoCPpMAegFXx6G2K0OcxwqXmyhYC9dilXMdh1Ei/X0t2UbkZQTunsYzxXw8cKuW9Ratc30mSIPUW37+k8Tvo9zz61KVJ3Ww1ZxSTqCvhuABvIA35VS4HoQrxk2nw/Iq1jyleqAQRBBvblHewrmW6Iz6D1vNXSUaEE/CZI3BmZi29ctFbsoalfRfUkzicVoA8JB0kEnWbEclWsbg3MVHNDn9CNpcvr/Ai41inEhSlpBBEFIKp1G0j8Z7esSTjc41Ncke4th5wyp5XlEQEpE7TA779u9dzX4DI1xOWMoTAkuK5SComDaClAuNvp6yVw7LVtnud5ghsQBLmxUqdvi+pH50Su7Itj4Y5nsccH5uWQooJBc96OcbA1ixsJS0T0PZ7NjSqU1Nq7ev4LOnPlm+o9f3+NeZ3LXE9eNKna1h//AP0ClxquR/SNvQCuzlUe5UsJCPwjhnNUze6fS49O9ShVa+Irnh3bTc9RigTEwOU/u1TVW7sHTaVx+XDbUJTHljl37+lXXuZrLg9eI7Ya/lUe1/6VNLoUzl1HKEfyH0vH5VNRfIqcv/RzpiYRHW8f9b1HJbaJ3NfeRwhJN9H/ACqFuhJyW2b6DlKf5D9f7U8mVt/+kRub5j4ZS00grfcOltE7neTawAuTyA+VIwdWfdw34vkvexXVqqjDPLXl1ZF+1XJnsFlCdCiVvPJ/jHEiCuUKhJ5huQlMdkivbpwUIqMdkfO1KjqSc5bsyjAkPs+GGJWlQ1OgqOkE7hpO5mdh+da1LNGyRmfhldvQmOKMWvBpw+EQ6txtDM76QFOKWpcIBOkjxBfeRebiqO6jGeaaub6ePnGj3dKy3u7avpfkXL2ee0UNJ8NTbikAoDexUJB8RCT8SSdMAm1+wqOKq06bWVGns7A4nHuTlNacX76Fk9pPBT2ct4bEYVYbISQpp4qSNzBsCApJKhtcHfqjPNEx4ij3NWVO6dna62M+wXs1eZdW068hDjYSpZAKkaVEbGxMC+wumO9U1JOd6fyPa7Pw0aVFYvN4ndW4acHt02fG9uep8KZBmWExYb8TxMGB7xUADIJMIklKtZPqOdRp0Zwno/CV4rtHD4rDvvYWq30aWlurvfbQs54RwfnhhIKwQSJkTc6fubDaNq0WWx5Cr1U01J6bavT5Bw3wrh8EXCzqKnI1FRmwkgAAAAXOwqMIRh8KLcTjK+JadaV7be0TlTMoUAUB4RQHiGwNgBQFSz32a5dinvGdZGsmVFJKdR6qAsaAseHyxpDPgISA2E6dI2iIigMtT7Ghh3y/hnzACobWkcwfLqER6xVWIp95TceJZh593UUuBFu4cjcQRuK8Kx9EpXOJiuMmh1hsXFcTsclG424n4lSzh1lRkkFKR1JBj99q0UourNRRnrONKDkzK8BmruExKXReNwfiSeU8thB7CvWjGMonlVakozvwNQ4c4sw2KWUt6m1gTpWBHcyD5o+Vc1jua6NdSVkWkpnp8zc25CLDl/TarU+RpUiHz7KQ4g+7sZBFjY2O81ycb6ok/EnFoxnOcvVhnCm5SfdUee28cxXE8x5VSMsPJrmMG3Z3o422I06rk/EyRwWMW2ZSekg3B9RzqpxTN6b2ZKJzdR9wIbKz5zE9DNyIiBvO1zVSiluJwb1iTGEaxhBAdbJUDEiOlzBm/XtUbx5Fbi1uxm5lOJUPM5ubhKQU85HU1PPHkRcXxYknArw6QQ64Vk2RYAWHmI5iDt/SuqabtYlCk3rcrOYvKKjJO/p+HKr6aXAz4qU9mGX4rSYqNanmLuz8Z3LsyfYzC29YJUdT6ani4yV0OkY6qnRNUayfEct46qnSLFMdozHvVTonVIm8tzYRBJj97VXeUCipSUtUWbC4hCkzPykW61op1ISVzz6kJxlY6W4iLFR9I6xH41d4SHjT1sIKUkSNCjHf0NvLUPD19+RPxc178xXDLTEkH/cP6VBZdxJS2/H8iWY5qElLbKVOPLMJbESepJ+FI5qO3qQD2FOVaWSl5vgjLWrRoRzVPKxa+CuD/AJxOJIcxSxc/Cgf+tschtJ3MXr2qNCFGOWP/T56vXnWlmn5ckW95pK0lKkhSTYgiQR0IO9XFJgfti9nD/8AEpewGF1MKQNSGEAaVgkE+GkbEaTIG8zyoB5wD7MXMUpTuasqCAgJbQSW1TIvpQRAiQZiSdrSZSlchGNhxjsjcZzBOEwzJbbDiSzoQShIOmXlSfOQmQok/DuIrzpKs62u3Dkj7LB4jAYfs9yVs7TTX+TfLnbZ8ka/leGcQiHXfFWTJUE6QNgAlMmBA5kyZPYbkrHydSSlJuKsuRzjMnw7q0uOMtrWn3VKSCReQJ6TeuiNSUU4ptJ79fmPqEAoAoAoAoAoAoAoAoAoDlYtQGdccYMNantJKd16RJH80C5+V6yYjDZ/FHc2YbFd34ZbFSbxDbidSFpUk7FJkV5couLsz2IyUldDTEuxVbRYjPuLsd4hCQqQkmY68v1r0sDScbya3PO7SqRlFKL2eovlmU/xeGBBlaPL0AA92YG8flV7bhN24lNKMatNKRDZhlb2GUCoKTB8qxbY7g9a0KSkjNUoTpO/DmXzhXj1KwlvEnSvYOclf6j8J/A9qqcHF3WxpoYlPSW5f1ohMnUJ67H0tFWp3R6EZpuxVOKeHy9MASYMbagNjtY1XKLTuidSEKlPKzLs2yZ7DKh1BSDsqLH0PXtVkZJngVaUqcrMTw6pquasbcPNyVh4E1Tc9FRvqh9gcYtFgSByEmP7VCSucnCxacvBUCpJCdaEqN58yuYE+915CO5mOW6KLcH7QwzbEkJWiCFBZ85G5I2SeQj+lSSstCcdyss5M4++200CpThAHzEkn0ua10zzsYtbmiN+wvEFIJfTP+n+9WGHUjsd7H8wau2pC+1x/WouKZdTr1IbMr+K4SzJo+bDrP8Apv8ArUHRiaI9oVU7ke6861Z1taP9SSPzqqWH5Ho0u2F/kdozIdapdB8jfHtOm+JI4PMqz1KBtp4iMuJZcqzopIIP76VglTlCV4l8oxqRtIsic18QD7bTfYT/AGq3v3s3Yxf0+V/DcdIVOzqttzN+c+v96kpX/wAiDjbeP2G+Z5spJSwz9q85ZCL/AO5UjypHM/qalShOvLJF6cX74mTEV4UIZmteC98C+cD8IpwiCtw+JiHLuOHc/wAo+6kcgK9unTjTjlirI+cqVJ1JZpu7LXUyAUAUAUAUAUAUAUAUAUAUAUAUAUAUAUAUAUA1xuDS4IIoDPM89mDDiytALazupBKCfXTvXHFS3R2MpR1i7EC77JSqynXVDoVk/rUVTgtUkSdaq1ZyfqRXFPsoDGDedb95tOsydwm6vnEn5V2XM7Sbvl5+0ZhkubuYVzUjb4knYjvUZQU1dFkKjpSs9jTmMUzjWC4hJI91QPwqib37g2kVVqtGejRrJlGzjhJaVKUzKxvpg6u/KDVinwZRXwd3mh6foSyrjLFYcBGoLSm2lwSRHIH3k/WndLdaFMcVKL1/n38y/wDDvHOEfKQ6Sy6TEKukk89cW/8AqKXktzZDGxloW3H5M06goWApKhcGIjr+tLJ6oscoz0aM9z/2Yx5sMuP5FGQf/r4T69a7drcyzwfGmyk4rBv4cw82pGwkixtNle6fkai4p7ClXnTdpKxyp+R1qrKbXiE0XLhPW4yZACEyNap5RcQIHITzgdKjNqO5WpqTFcVhQlELJ80abXJ3SEi5Uo7wBtUIpytlLJVowvmNA9lPAi2VnF4lGlwiG0ndI5k9CbCOQSOZNbYRyrU8fEVu9ldbGrVMoPIoDhTKTuBQDLG5Iw6IW2k+ooCn5x7JMvekhoIPVHl/KhyxTc09hykycNiCOyxI9JERXHFPctp1qlN3iyrY7gbNMNJLHiJHxNHV/wATB+grNPDKWx61DtmUdJoYYfNFtKCXUKbPRaSk/QxWCtgnbY9ih2lQqtJS1Lrh8zXCW20asQ6IbQJHSVqPwoHM89hWTDYedaWWO3F+92U4/EwoLm+CNH4H4MThAXXT4mJcu44R/wAUj4UjkK+hp04045YrQ+WqVJVJZpblvqZAKAKAKAKAKAKAKAKAKAKAKAKAKAKAKAKAKAKAKAIoDyKAhuM8MXMDiUDcsrj/AGmozV4snTdpp9T5x4k4WITrFrb/AL2rLCbib5qNRWe5XeH88dwbkpgpJGtB2UB+R7ir5RU1cywk6UrPY2fI8xYxbQ/h1jmVJnzCeRSdhUE2tGb4VVvwIjPeBGHiVBJQs7kECflUl0JyjTqfEjM8/wCGHsMTqEp61NT4Mw1sLkV4O6+pcvZxxqPLhcTfk0smP/gm3aPp0quUMuq2FKs3o9/uahoSbQRN95/QRVkZXN0KjE38vQsKSpKVJVulQBBvzBrjgt0dlaS1KPxF7MkL8+FPhmZU2bpib6eaT0Bt6VB3Rlay6Ig8maxK1uYVrDvaZCVaUwbclFZASPS9VKjOSvfc7LE04SXFo27g/hQMjxn0pL6htMhsW8iCR2EmBJ6WA1QgoqyPPnNzd2W4VIiFAFAFAFAFAFAeFIoBnjMpYdEONIWDyUkGgGmU8L4PDLK2GG21GxKUgGBsPSlrHW29yYocCgCgCgCgCgCgCgCgCgCgCgCgCgCgCgCgCgCgCgCgCgCgPFpBBBuDY0BjnGWUqZUtrwXlpIlCkNKcSodCUgwodDHassqUr2RqjWja7MizHI8Q4s6MO9O5BaUmPqP3FW0oyW5GtUhJKzGSctxbCkueE6hSCCFaTYirGroojOzTNP4d9pLLoSjFJDazs4kSknuN01neaJ6EZJ7MtmY5cjENyClSVCxSZB+dLqSJKTT1MP40yMYR/SFA6pOnmm/P98qtpttWZjrxSd1xLJwF7QPBAYxZUpr4XJKlI7HmU+m35clG2qJ0qvBmutLCkhbZCkkSFJNiPlSM0zYqnBiTmOCT9otDaTzWQkbdSYqMpEZWs2Wfg6HGEvaFJ1klOsQrTPlJHKReDcTVsFZannVJKUrosFSIBQBQBQBQBQBQBQBQBQBQBQBQBQBQBQBQBQBQBQBQBQBQBQBQBQBQBQBQBQBQBQBQBQBQHhFAcFlJ5D6UA3fyxpW6E/SgKdxH7KcBipVoLTh+Nux+Y2V8xQLTYp+H9jWMaUEt4/S1qkkBSVR0gKgmq3Si3exesTUSsXTLvZdgUJhxBeXzW6StR57nYSSYHU1NJLYobb3G+Y+yDLXR/laD1bOmPlsfmK6CrL9lmYYVzRgcVqw6z5gtWhSO+xSfUCe3OqpUk3cvhXklZ6lj4d9liEOJfxrpxLifdSf8tPQgGSo9yanGKjsQqVZT32NFQkAQLAVIrOqAKAKAKAKAKAKAKAKAKAKAKAKAKAKAKAKAKAKAKAKAKAKAKAKAKAKAKAKAKAKAKAKAKAKAKAKAKAKAKAKAKAKAKAKAKAKAKAKAKAKAKAKAKAKAKAKAKAKAKAKAKAKAKAKAKAKAKAKA/9k="/>
          <p:cNvSpPr>
            <a:spLocks noChangeAspect="1" noChangeArrowheads="1"/>
          </p:cNvSpPr>
          <p:nvPr/>
        </p:nvSpPr>
        <p:spPr bwMode="auto">
          <a:xfrm>
            <a:off x="155575" y="-144463"/>
            <a:ext cx="304800" cy="304801"/>
          </a:xfrm>
          <a:prstGeom prst="rect"/>
          <a:noFill/>
        </p:spPr>
        <p:txBody>
          <a:bodyPr anchor="t" anchorCtr="0" bIns="45720" compatLnSpc="1" lIns="91440" numCol="1" rIns="91440" tIns="45720" vert="horz" wrap="square">
            <a:prstTxWarp prst="textNoShape"/>
          </a:bodyPr>
          <a:p>
            <a:endParaRPr lang="en-IN"/>
          </a:p>
        </p:txBody>
      </p:sp>
      <p:sp>
        <p:nvSpPr>
          <p:cNvPr id="1048604" name="AutoShape 8" descr="data:image/jpeg;base64,/9j/4AAQSkZJRgABAQAAAQABAAD/2wCEAAkGBxMTEhUUExQWFhUXGBsaFxgYGCEbHRsdHhcaGhkYGhkdICggGB0lIBgZIjEiJSorLi4vGCA2ODMsNygtLysBCgoKDg0OGxAQGy8lICUtLS0vNy8vLy8tNS0tLS0tLy0tLS8tLy8tLS8vLS0tLS0tLy8tLy0tLS0tLS0tLS0tLf/AABEIAIwBaAMBEQACEQEDEQH/xAAcAAABBQEBAQAAAAAAAAAAAAAAAwQFBgcCAQj/xAA+EAABAwIEBAMFBgQGAwEBAAABAgMRACEEBRIxBkFRYRMicQcyQoGRI1KhscHwFGLR4RUzcpKi8UNTgjQW/8QAGgEBAAMBAQEAAAAAAAAAAAAAAAIDBAEFBv/EADMRAAIBAgQDBgYBBQEBAAAAAAABAgMRBBIhMUFRYQUTIoGR8DJxobHB0eEUI0JS8WIk/9oADAMBAAIRAxEAPwDcaAKAKAKAKAKAKAKAKAKAKAKAKAKAKAKA4edSgFSiEpG5JgUBU829pOXMEpL2tUTpQJ9BeBJ5CouSvYsVKVrlUzH22NpUUtYZRAMFSlQJ5iw3HP8AWoubWyJxoXV7iWE9tgUYXh0p3iXDKttKQNBgkzcmBFcVToSeH00ZI5Z7acItZQ8y60QSFKT9qhN4uRCvok1LOlvoV9038OppGDxaHUBba0rQrZSTIPzFSTvsVtNaMWrpwKAKAKAKAKAKAKAKAKAKAKAKAKAKAKAKAKAKAKAKAKAKAKAKAKAKAKAKAKAKAKAKAKAKAKAKAhuJeJWMEhKnj76tKUiJPU3IsBVNasqUbtX+RCdRQV2V7C+0QLNmRBuCVwdJMJJTpJkyLDeayUMc6tTIoed/fRbkadRzdkjPeIeMMViVhQUhLSpCQ4kjTeFShN9inYkjWJIituePM3Rg0tEUNbi0O6yrxikH4SdSlAx7yTaCI5z05cWXdE2pvRvQh8Q0qNSib385ubm45xaJ6124cI8RUQbaUD3vdEkyIIBPyj589+XZJRjvY7JSSNSiCbqMEySed5M/s9INS3ZLOuBa/ZlxC9hcUnw1EsqUC6mTp0FYSSpMe+E3Edd9xXbqLuV1E5KzR9Gs53hlRpfaMzHnHLcb11Yik3bMvUwZ48yQq4mFAFAFAFAFAcOupSJUQkdSYH1NL2OpNuyPUOA7EH0riaewaa3Oq6cCgCgCgE33koSVLUEpG5JgCuOSSuzsYuTsjzD4hDiQpCgpJ2IMiuRkpK8Xc7KLi7SViPzDiTCsmHHkA6tEA6oVIGk6Z0mTzqqeKpReVyVymVWEd2KYPPcM6YbebURy1DqR+lcji6MnZSXnp6X3CqwezInH8bMNrUgAq0KCVGQAOsdY/Q151btiEZJU45lz29OZVPFRi7EllHEDOIslULv5FQFQkwSBzFx9RWzCY6niU7aNcCynWjPYla2loUAUAUAUAUAUAUAUAUAUAUAUBy4sJEkgAcyYFRnOMFmk7LqG7Efjs+wzJ0uPJCugufmBJHzqirjKNL4pfn7FcqsI6NneXZyw+SGnAoiJ3G89YnY7VyjjKNZ2g/x9xCrCezH9aiwKAo/tQ4YdxTSHWVDxGZISswkg76SASF2HYx1gjFjaacc7eiWvy+XP386K1PNryMvwo8J8tKb1qWYCzBiJC0FUApBBI8p2VveqcBrTvbc1YOCUHLiQWb40hzw4UoIt5SPLEgeYDcDlJtAiLVoatublZ7CuPzl11DYSEMho+VEFSlFSTLvlhP3bg7ye1W5oJaFSUitpydYbKifLO6SCLA7Rub7etc71cjvdt8TxLCSFEi4SCSozHmAK1G8bgQBvFuss99jrpRjuzoeH5SJVCQBCYnfYgEAJ79N4sIu7Wp2LitvoSeTtlRToQvy3lVkWN1QLjYjbuary34iUrcCbbx/hrUBIBWCYvBWkKFiIjzgzew9K8vFUM038jxK9P+4zS8o4/wDAw6f4hYd8oKVgHUrzLSok7EgpHTe9Wx7Qqx8Kjfzs/wCdLe9rIVWlqWTDccYRbQWFyop1BpN3CNSh5Uc/dUY3ABnatscbHu801Z8V52+X8E3WilcpiPbMgPQtkeFzIUSoGJ6Qr0qMMTVerj9fyVKvJ620NNynM28Q2HWjKT13B6H9x0rXSqxqRzRNEZKSuh5VhI4edSlJUogJAkk2AHU1xtJXZ1Jt2Rl3tC4rQ6fBZBeIMJSAY16feIMa41ACO/UGssqmaWmx72BwdWjHvXpf1t+OpCcN8RusrSsuaxKULZCTqEWhB+MJibi0WN5rqlYsq0VWT04aP9msv8RYdGnUu6khQABuDselQr4+jQ0m9fkz5mtUjSllluOcJmrTgJCwIEmbQNyb8qYftDD4hPJLbnochVhLZldd9omEDhQA4oDdYAj1EmTVUu06adrOxClW76pkpRb+RF5z7RwolrCNuKWdlgAx3CTYg9T125VCr2jeP9tW6v8AR71Hsy3iqtW5FbzdGLxK0qc8RsWkqGsyCCIAkNj07VhUK1V3mnL6I1QqUKPwte/uOsiaxTSwvxlEJSAUI90XMhQJ57SII5VZTcqOi08/wcrTpVVrHf3oyvu8A4sqUpp5JQSopS4taiASSBr0nre3fe9aVBVNWl5WPn6mAWvi1u+HD9kAGs0wDnirYUU3koSFJiLypElIm8GNp612vgaVWnkenv0KJ4SSWg9C3E4RTjutWNeAUGraWwlR+0cBs2CNM6jy615VoPEKELKnHS/F34LnryM3dwzW4E3wzjUktq8RRcAk+EpIAJ0pWRubKSrYgR6VmrqdKTcdNd9U+NtujKtpaGrcPZwt1am1DUEJSfEHObDaxmFbW8vevd7MxtXEJqotuP7RupVJS0ZPV6xeFAFAFAFAFANsTj227LWkHkJufRO5qmriKVL45JEZTjHdkNmPGDDaZRLh7eUfUifwrzqvbNCLtC8n6L6/oolioLbUc4biBHgocf8AsysEhNyYkwYAmCIM1fHtCnGlGdZ5W+G5JV1lTlpcUa4iwyv/ACAdyCB9SK5DtXCSllU/owsRTfEc/wCKMf8Aub2n3x+U1s7+nbNmVt/Itzx5laz72gYdlRbbPiOCxj3UnoeZPYb1gr9o6f2Ffrw/n7dSieIS2KrmD+LxJBVqMwdJhATIkAJJEW63v9PFqKvVlepq/fkip4fEVdbP7EezlKpUCpoLSUhSddxIBFh1BFcnRcbXZbT7Kry5L1/CJfJsXp1MIZbcUDqKlTqExBAgFIHarKcGoZVFNvja78npaxtj2Xkh4pL0/ktWAz5aNKHBqMXPoL+bf/cK2Yevi6Tyyakut0/XX6iOGml8SZ1mXFnhwNKUzEFRJF5A2AHLr06itFXH1l8MV5tv8IsWFqS+GxU+IsXjX0kB/Si/uIk/IWn1vXm1K9eq/wC74lyTsv2zNUw9Zbr0M64jwJawpS2H3VFWtTim1J6BNwPNMkyd4r1MFVck1JJclfgSw6lFO6aKaVYlzSPDWoDypAbj5eUXrfJw4tGmFacdkK45GKaSFONOtCYBWkpuRttM2J+VV03TlJqMk2uRbOrLLfLb57CDr2oiRCtjoAE9DaQT+f41O3tiKdr/AGJhlkN+dSVEFKgZJGqQQLbibTEbHlUVMZVcW/xZJ97QgBGnSPMQJJOwvvcnrUXFvVDMloO8LmKAClKm0IhQUtSwFqlJASEj3Z5muJKPB3OSu+P6F8zzdLpIQ4zoCQVKVBNoTJA3BsInrWepSz1FNp8imWDpzeZzQwx+OQQNeKSQBCQ2hMjnAnUUj5iuwpZW8sPUuhRw8NE19/2MEvswnS5iFEREFVt4ExMjt1qbjJLVR+haoUXor2+TPE+CnV4qH1TNoVcT3iiU9LNL0ISpYdbQ+jLfwP7QE4DWlCHShUShwE6Y+IFOxgxtskVxxrQu6bjr6fdGf+mi3eF1fo2vfmXfD+0pDqiS4UqBjQJSlMHYk7k7nevEx0u0ZVFJSsltbb0vr5nl4jvaVTLPfhY64g4lxGLwutmA2lUqLZIV5OZE+dB3gEE9DXrQnXrQTqNLmkv2/ofUYDBKlKP9S7Skr2tpr+fLTmZ6MWj7JB+1aSblKShfQLgHz6ZME7Tyk1fFp6fj3foe5iIVMme2vzv+tOYtl/iI8NRAddLpKjMwAhJhSVj7Nwafei4Jk1J333MkZQnJ5tI25e9Ndiy41aXMK0+CsHWvRqvpBIUQdMkiSY357Sa83Hra3Fve19dXY+Y7dpwzRtbTS/P5iD7C38OpDTqvH1pCNCdaSgyFHWFeU8jMWtBkkZ8JTpRu8rcuVjFhOz3UV6mkeb5dOZO5R7P4SgOrVAjUDuY2FrJ2FxO1bYYGU3mnp0R7FGtSwsHCgvP8v8LYtP8ACsYZsmENoHPatipUqKvsVZqlaVtWyFceXi/KxZv4nLi15jr8qzd5VxErQ8MefFl2SFDWesuRMZfw802ACNUDnt9Nq00sLTp7LXqUVMROb1Yu/ggbRA7W/Kr7FR4jBACUqM97+m9R7uJ1VJFJ4v4NZdIJQoFZuUOFABm6tPuFQmbi4t3rN3Tg7wSv196E1Sozbcla/Iyhp13CYvw1CVtEiUGbTJFrgG0T1BjlSrRhUp9Hz/k8ydFx0ehsHsy4kcS1pca0avNoJ0xJ3SDdIN7bdI2ry3jngqjy+OL+/wA9hTll0NJy7M2nwS2oGNxzHqP1r3sPiqeIjmg/2XxnGWw8rQSCgCgCgGGepeLCxhzDseX6iYmwMTFU4hVHTfd7ldXNleTcznLMMtDhU6FBSZ16gZ2Mkzf518Ni3NTyS+LqebFNS1IXHcStNk6EKcTzEC1uWqDP4VbSwNSa8Ts/fIimr2GCs/1oUvDJcfg6lt/+ZvrKFXUnoUyBtyrVLCyc0q8rcE3rF+fDzJ91JvclcuZffAlvwVQYCl64tzCQI+prK4RU8tN5/krfdiOHc3ljqzjBcN6nCnEqS4QCShvy6eQ1EnWvr5dOx+frwVOHw+/pb7nq0+yIJJz/AILll+Cw7QUttKRJJ16QTtvqPmVtuSSetdhNRVlsvTy6G2NBQsoqw1yEoeUt4jzEECTcpEG/TdNthPeoUFnbz7LmasRF0rRRLtstN+dIbi5EJgnvq/73rQlGKzJLpoZ3KUtHcpLmeB/GKSE60CUkJVYwSk203TM842rNJSUs74/Y9BU4xpJX136lyb0hIHnuJiOhgiQIP51O2VaXMV23wKlx9iHAEJZUoypKYSLiTMk/9WrinapdvRI24WEZJ3RLYJhYaSColwJGr3LE/eH/AHXFCTjdu3oUTqQzNRWhF8RqxLbKlBxQgAylKDsRzKSDaLb9KQzxktU0WUu6k7NW9R/leHdcaal973b3SNudjN+0/KuvNPi0cdSMW/CmV72p4RtnLnJVK1KQBrMmdYMibkwFH5GrcHRarqXHW/ysUYiu5U2uHAxFtKlHygkj7vLvXu6Lc8+7exL4PJ1KCluB1ekiUISSojn5j09DN7iqnUjtFovVGe8rlmy1BShQbwr2g3jyiTzmVSbyfMTG1Z6izPxPb5l1N5VdL7fsaYhKipS1YZUDq4CPn37RzFQSXBmmMpW2G+vy+XCm9/hNrTaZ513Lf/L7nLv/AF+37PF5i4BCcOrnshPpy3j97U7pP/JHHVUdXF+/MUw2au2PgOCdgEXNrQInmL2FHQS/yRBYjN/ix/hc6ElLqihaSfKr0k3Fj6mPwrjpSS01HeQb0GuMztCka0wSAQUpPMg6QqAJ6/Kuxpu6TJJppuOtie9n2UsowT2PWsOO3AbBnwwFQVrTuSbn/T/qNTrbpcvfoRw1OU68ZyXOz/XUXzDGI16EtgNlBK1IKkIJ060qRcJ1bHQeYjmajGn/ALHtKpN2ea8uF1ry1GeEC1NhKS46gAOL0QkhRXH2aiNSTv25GxqcXdWv1FebtZqzWi93HzPgh9RcSXG1LS2pzxA2sKgeVaRNiUkHb3bnYk3dszVIt01ZpPhpe5NYHh8Y4toSNDDPlBAgESCVAbFRKR5jO0254FOdarkjsuPv7epVXdOmu8qrNPhfgadluXtsoCG0hKRYf3PM969WFOMFaKPGqVJVJZpPURzrHoYbK1mw/E8hUK1aNKOaR2jSlVlliVrCZSccUvYkq8L4GuW/vEc6x4dTxH9yptwRsqVP6a9OnvxZbm20oSEoAAFhXopW2PPvchc0z4pX4LKdbnPon1rDiMVJS7ukry+xro4dOOeo7L7imGwDqwFOrg8wnaajSwkn4qsm382cnXitILQdqy8HcmRz1H8pj8K1qjFbX9X+ynvei9EQnFDq2WCY1aTqTG53lI7kTE7x6VRW7yEk91sTp5Zp20MYzXOUYlanm2ihMaVLTZSoBAKutoEdgDMCqJQkpWk+qXBHkYmbnUGBxb3h6UEibETKiRHlJ3i2/L8uqlTz3a/XzsSwuGnXq5Kau37uXH2MYTEfxqAfES2EqXKXJSoSE6VASLkEkTNhI2rWqX9yM4+enD/ttDRVwk6FXLNWZ9B1sOhQBQEXnmOW0EltAWomyZurqANzyrzcfVq05RdK1/vzVt3z02+V71VJyjsZrxpmOZtltx9ZwzS1aUoaWVKJ3CVFMAEgE2MWNY50cTCOepJyb62S8l/0x1u9WrdiQyXEa27gyrebkzvPUmvlMVGTqXvdlcSDzPL21uEFIIBIgprbTqzpx0ZFrUjkZZh8IovJC073mQi1tA3mbbmxMdDvjXni6XdP4lrfn0fvyuX0qbrSUIrxPYteEzU/w4WW1alAqWVEJUEwdGwKQr3Tfl331UKEKUHBrxcbX8uB72HwsqHhbTfT3wIzIm/ESpavE0rWYJGkkKQYPIpEHkLkg3AFRqZYO0X+7s9Go3on7sx89jVNYV1W4AUExeTyrHTTay8G7FkoKVWI94FWP4RBv5iVG1pJ2HL86201a65MzY2/ekxiUSCBbpaQLTtap5bpmZOzRUOEcjLannHW9S1uEocTFhIEeYhQ6nsOZpFqpBb7WNeKmm45eRZ8DhWmwrw+ZkgrJvzjVZPoKmpQlx1Rkakhvxbi0tMBaYsRfp/Wo4uMZRjkLcIm52kcsPhTXiLJSke8VcxAhUg2udz3sKpjTzR11OyeSVkRfGuXqGCfKUyNJJEgQAJmT6VKlQyyTWmqLIV1nV9RLhfOgcI26uUKgJJURfSkdN/pPKpuOSTUdfkVVFmle1uhT+PMQxivDLjwCEFUwoFSlEAAb2gJ2jmfnrwynTTdtWVzhGTV3oiJbLCUIDWHcWBJCg0QTtJ+GdxCjP4Vc8zWrJQUYu0ffqOE55CZSwuSmQFQDzBMzCRYR1ntUcnJoSm1umIJzV5EuN4VYbKRqCYIB+8nTvPMR86tST0uVNuOttPIjcdxCVLCA2pKdXnSsAEGYkjea73Vt2WQqt/Ch9gcyBUSCJvci/xFInmCQPXWNriud3oSdTWzQqMex4hZcbLbplKrkE/aaQNUAjcqmBYman3bS0KJVIy+IRe4jZAKYlAJCYMk25Rt8P1HSouk2djUirWFHM6ZUSPE8NeyjdJ2+oUP0qt0pXuiyNSOzIvO1hUIbuiJBNyq3bqZt1NWR3saklkbIrJsW826A0Vhc+XTueqYG+21TqRVrlWFquMnTlx1X6NWyTx8S2U4rDlkEf5rZDajaPM1fUeckDbtWR14w0RudN7x367eu6JHPsA64htDSiNKVJLhVAIMHSUAXkwZ3nnUf6mMle9ieGiqTbnG+2lr/X8DRvh5tHgqfU1KSfFWCopWkKK0apAClAkgg9E7xXmVcXONRpKTTttx5r6GLF9pKnUqPJJXtbTpZ7e9yyYPj7B6g03qV3QJHz2ivQp41whepTcV81/B848dFvxJliwmdpWPcKRykifmOX1qiHbtGVZU8rs9LnYYpSdrFdxCjmGKCE//AJ2Tcg++q8j0/pV1Rf1VZJfCvf1PoI2wtC7+OX0Rbn3W2UFSiAlI9ABsK9NuMI66JHmRjKcrLVsqOM4gdxK/Bw6CkGBrNvWE8o6n6V5lXGuq+7o7s9KGCjSXeVn5FjyXJm8Om11H3lHcnvW6hQjSjZbmGvXlVd3sPsTiEoSVKIAG81bKSirvYpinJ2RCYfNXH58JBCeSzsaxKvWqy/tKy5v9Gp0IU143ryQ5ey9xaSlagQd5Gode160ZKjVpNen8lSlTTuk/X+DN839j6ysqYxISkatCC3OmTMBWsW5dbV3I1wvz1sZnQpyb1tcz3OOGcRgpW6rSZ0osYVtO9wf2JFRzqbVPKezgsOsPSliIVY5lpbo/39OItw3n+MwpDuEfSpSVpCmLgGTpEpMa0EwLGQTy3rTTWVaFOMk6izZlL5K1vXXzPo7F8a4Jl1LLz6EOmARcpSSNlLjSn5mpZ45svEywwVaVLvVHwlgBqRlPHAYMQDym9RmpOLy7gYu4RwA+GpIWd1qEk/0HYWqulQjT13b3b3f8dFojijYzHjfC41t9DmLAew6fccRYNqJghaVG02AUJrJ2lQqVYLJK3MlTwNTGVY0oP/nMk8Bg33cOhWFDety2pSrN294iJURyA57kV5FHsRzmnKd48efy/m/kMX2ZLC1XTbvbpb9ibXs/xmGb0sYgYhMQUP2UOf2bqRKPQhQ9K9XE9lUK3iXhfTbzX/CidGMivYxrW+nBuwCXE+JpOoDSQtSNVgFFIPWJuKwUezXQqZpO9uX7N+A7PxFH/wCxWSje193fTReZJuKUpt7SQouajB90K5p22B59BVc5Nyd+J6MXbLfge5Fh3A2226pBJRJE9ALyDMXH61ypByk5JWizrqRS6imdZeXGFtpBSmQComNiJjTJvtXFDJK8eB2nWtJSkSPDfho+yQhY0pE/cEG4F979JNTpSzdWV17vxN7+p09dxPjltY1GNFwmDLajKpCgIFpuJtVjVp36EYxlkskx+++lLaQ2kQTEAgczER13qys1GCyq9yuEW5eJjXDkLV7hTG4MbfekTas9OEZ6pFspOPE6zzhn+Ib0A6TIM36g8iPrWqFFpqxVHEZXcejwsIyPEVIQkATdSgBeANz2sKthSUSuc3N6FKzzih3EtuNQhtlY0kQVOEHcFc6U7GYBjrU9NiyEMrvxKg7i8GEqDi0mLaSqRv7qW0mPw5V1RlfRFjktmww+Z4ZP+W0oaeaGD+BA79qOMnu/qjl0v+P9HuNzY3CGnVFQBEJCUyQDOr4CBMiNx9eKKtuicXd7CLL+ImVIBgGxX1kXhMnoB23ponuSeq2sNhnTyEhktwCYOm5vsbweYAT06c7Iwj/sUu6fw/UZYNLwWo/wpMyDCgDeYtcSQe9SsltIi5t6ONvM9y9Hhpsw6lSQSrVH3hpO06bRtvzrrjfW5JSaVkO8JlkKLjuHX70qCpSv3up94SEz2n59vKOhy0amysyIzHLFJLSCUoBnT4i07KKrkQNO157b1JO+xBwtu0ieRl+GCiGh4jgIlxJ1BUzOk7Hbfa/Kq53vbgX0opPMPMNwkrEKC5CGzEqiZIt5EzBEdwBFUSrqG+5ujTzLwluyTIWMKD4abn3lm6jPfkOcCBWKrWnUepop0Y0/h3JFbsWHO3bp+zVVuBco6XZ0w1MSYUDz5j92+dXQhezZGc7XtsJPuzZG3U2/YqLUXpEnBW1kNAxJ91MyLmBBPQ7/AEqEqaehVWwWFra1IJ+Wv0JTD4sgAASBYzv61grdl05vNB2PIrdhUH8EnF+q+uv1OcmcOFaCW0hRFzY3PYT+ta1XxFFvKl6X/KKO0qeLcsyimly1fpp9DzifNFuYeTAhSQQNyTYDfkYMdjtUJY6piE6c7aa6aeu5V2PXz4jLJa2flzJbhDKfCQVqBC1dTMDcd+den2bRcYuclq/sae0MQqkssXoiQzjNUMJmCpRslIuSTsK31q8KSvIx0aMqsrIjMDlr+I+0xfkRMpZBn/ermewqnuXVkpVNuX7L51IUvDS1fP8ARZW0ACEgAVrtYxtgaHDkLroI/PcnaxbSmnUghQMWmDyInmKhUp5l1LsPXdGoppJ9Hqn0aPm7OMjxOGX4hw5Sl1SkthIUJ0mCQkyRqiel7QIqVu8ir8S+jiXSrTnSjz8kW3hn2c5hmel3FKUw1YKLgPiLAtITbkAJV0m/OeRXu9yurjqk4ZOHLhc+imWglISmwSAAOwECpGM7oAoBtmGBbfbU06kLQoQpJ5/0rjV9yUZSi80XZ9CvYhzA5SlIShQLhISlJKlGI1QVqgC45jlvUJSjTRvoYbE9oTbzXtu5N6cufIsuGfC0hQkAiYO49amncwzg4ScXwPlvBZlozArS+FJ8V0tnzHWVKWEATp1Fci4PxC45U16C7tyvbj+/oal2hOUFRa02NEw8lpKQIBSJjnvO23r3r5+XiNKn4jxrCNocS4mywNKlm5Kfu32HpHKneO2V7fkWu78SUTjVBDpHmUfdTME2AgSYEnnYX9TU4yzuy3ehzJqhU5rhsMz4aPtHVXWrubnT2mti7mhC0dXzNEKNWpPM9EhhhHdZnrWZeJmuXhRKqYUgakmP30q9waV0Z80Z6SHuXYllwK1+VWmFCbRPLlH41GEYNNPQy4ilODVtUc5vxU2ylKGwSY06bWtaSojta5v862QqKW2iMyot6szPHZY84SXcTpQbagCLkEQT8ug3rsYRiaLq1kiMGW4dJPiQsCyC4o3EzPmPO9on1qLnLgSsmtjp7GYZs6UJRqEiECVWuYgHpO42rmWbOppcTtGcBLRXp1KFh5VDcW8xG1iDA5jaijzYyt8Bi7mb0LcDZCU3lfpfciNzAFdUOpN2XxDhrFvBuwPiKUIAWFeGgAE7+VBM7lRPaxFWKEUUuTb5DVa3EqGhtwiSTBSQkeaCIPmXc+YmRfmQa6lHgxKT0TQ+VmZRZDCnEpAKSkWuBEnrPLtzqNlzRx35MTOJxChAYcjdQLgT3+GVEdtu1RcktL/Rklzt9jjMcKoo/wAtFynTuQJFyomBvG3XlUdFq2Tg5N5Yo5xzpYlLkObaZN4gTAJJA+GOxqas9jurJ7g3LnnUh98BLQu23EFX8x6IHIc56b561VQWWO5ppULsuwMkDvb6WHrePkKx6t2NtsqucJMmAL8x2HT5flSMb6Ik9FdnYTAAtpmSYvyEX/dqsS0twIX1b4iTrk25DmN/neuvxEoxy6iPgzBM6TvG/XbYfjXMnMnntotxwlrkY0ySkhIt6fTbtXVErc1ut+Op1p+fyrtjmYEJJ6/SouNw5WFQBbUAYIInrG9uxqh0le5RKjTlJytrzW/qTDOdAAlaVWG4H6VvpY2ytUXmedV7Od/AyO4ZWnEuuYiQtM6W7HyxvY7H+9doR72vKctbaL7leIvSpxppWfEtZNeieeeRQDPNMwbw7SnnVaUJ3J77ADmTyArjaSuyMpKKuzJMT7Q3n33FNPFtkXQLDZNgSbSTe83Pa3n4idZNNc9vf1MNSpUvo7F84c4xw7wSlail0JE6xp1GN08r7xU6WOVrVdHz4fx5l1LExlpLRlT9p+GjEKe1idDQbAMlMJ8oBF0+Ykx1M1XXrtVowjtb3+z2cJ21DCQ7qUL33a39P5NhyNtacMyl1RU4G0BajcqUEiSTzk16y2MFSSlJySsmx9XSAUAUAUBUfaCvLyhtONUoEKBb8MKKwTImEgwkwbqtbrXHR7xWauX4fG1MLLNTlZ++DHmTZ/ggy8pGJCkYf/OUpQ8nlkTAAgjYjcyNwRUnDI7FLquq8z4mJ4v2f4XHYtZy3GtBKiVoaU2tBSLKIb1ABYEzCfdkTFSnCS3IRknsTb2Bdy5beHxKpCh9m6BCVGLt/wAqhExzG3OPBxWFdNucdjdSq5tHuLod8qySCCSR2BM71ive5pulYh8biodS5JsCAQowRB3G1ify6Cp0m0tEb6DUvCRzWNBMzNdcWen3bJzKc5CTUoSysz1aN0WN3PgURNaXWujHHDtSK3meb6QogkQDtvty71l1lJJGxwWR5ios8c4lEDyCNgUTAnbVOom25VN69eMMq02PJkot6rUesZ6jErHjO+GndSUBSUmQdPOxtznneuNW3OKKt4dxziMDhQoKAT7hCtXnJ5zMnVuE/raoNvZaHIri0RLOZMJWoEBKbmE25JtB2NthFRySepO6Stc7dz9pRPmQTI0zYSealRJi9x03qapyerTKnUgtE0GZZqyT4MgwU61H3dhOlJ2i1ze1TyNKyORlF6t6jDGZyhpyJKkxIKYsCrUI35Ha0nteio31RCWIy76nWJ4kb0JCSVTZQI+Y0iYHImZuOd673LsdWIhe9/oK4jiSGyWz5rAJKfhghJBiZgDe1cVJ3OyrRtoMcJxG8oEALkgyUiTHQWlPSRvPKpOilsyMcQ29Ykvh8QtbKtchJEaFqEKUYKRpPQwZF+tqqcVFXNNNuckkiU4G4YViSnF4tKgzdKAf/JEgKj7g6WnTvvXKzVGKS2ZKjJ1m3xRozqCbEXAIJG0QAPlf6V5zi3vvr6HpQaWq209TjFkJkEDSq6VC8GYPr0j0qVS0dPQlSvLVbrdCTa/vbgAzvbYc+4vUI3fz/BKStttt5jfEYu5EEQTa35dflUpOxZTpaXE0NzPmOoiQkjef7XH7ko9dSUpW4acx2ygzJFzuI3+lTS4lM5K1lsLtkRFhPapJoqkne52Eg9PxpoyN2jtCY2/AT+dcStsRbudaDvCvlCaZX1+xzMttPueqTCSAYkczeoOLWwvd6obez15DTS2VEBQcO/PvV+DqqMpRk93+Dz+0oNyUki1P5gyged1tI/mWB+Zr0HUgt2jzVTnLZMhcTxvgkq0od8ZcSEMpU6fTyAgT3rqlfbUTpyhpLQy32q8TqxRYQWH8OlOslDoCdZOmCIJB0gf8q5OMuJkrWdrFHwjxTdAMgyAOcRyG/wDYVRUin8RRJcyXcxS1pb1eRxsQQZBI1eUJE2AJ3P3t+uVQScraxfmlzKXHdrVD/N8yV4aU+UiwCiNSjpgqk2EW57X61mw9BZ3LX7LUilfc+juHMQpzCsLWIUW0FXrpE19BC+VX3PSjfKrklUiQUAUBD8TcSM4JsLe1HUYShA1KVAkwJAAA3JIG3UVxuxfh8NUryywRg3tR4jTiXU4vDFbaVpDLgWElYKdShABJSDO9pvvBiylVvG65nMZ2fUoSWfVPlsRfA+BRiMPiMMFONvYhKQkH/KWWyHGzqNwrUNMXB1yIiK5nhLbc48LXUM+V5fl706jPKVowi3fFK28W24pNrEG4MEbbm45HvVNRtpu7vwPb7JqYSnFOcU3xurvyuaXw3if8WwDzD+pfh6SHFKkyoq0wTcFMDnXKdRyjaa1RV2xRo5o1aFlmvolbaxP8IcNYTBsBLqv4h3mtYkA9Ep5Ad5NUKnQTzWVzD3dTYcY/Fom1qy1pRvob6MXbUg8wyZh8HWgSfiTZX1G/zrMm+BshWnDZmecS5Q7g1TJU0T5Vfoocj+dXQUZ6cTUsUmtSKazhcgAkk2AqTwyHf0ycVw/jXmyUhKSLgKO8EGLSBsd+l6to4dRlcy4nFKUMtLfT5blXz/LH2SlTrRRqG8hQJ3PmSSPl2rVGNtDz6tRt3asMmH0wAoC8/kAD+BrjiyUKiej4+0O3cDqQgqVpQCRAInqSE9KgpON2iVagppLYc4XhpEgqVrBGpJnSlQlM3gkEaha3rVnet7GF4eKetxynKcO2kKWgqUIMCTcqOlMAkE8jvyqPeSO91BcB3guH2NIJSdRHvEkGTzA/tb8uKcrask6cb7HeOyVoKjwkFIEDkR5QAZ+IiNlWv60zs7GMbbCpy5IaUQlCVGAjy7W81jbcn6VFt7nbRWiK34RBDYUkq+KOZEyFEdBapN8S6mlFdSTaGn3UKv1MwbXCDHPqRXEw1cSyXKXMbjEMpJIB86rDShMTJHpb1rrloShCzvfbf8Lzf0ubQWm20BtsBKQnTp6FMR+z1NebVkrteXn759TdSUnq/afvh0PcQvQAoe8FbdZFzHTa381ck8izLf378yyCzvK9re/fQjguDPwKMX5X/GL1THT5M1NaW4r39Th18BMGSLxBtP8ASKuvZWEYNyuvf8iWGIHmJIvAO8x+QuJqMXxJ1LvRL3+x22lUw4Co8j+d66r8dymTjvB2Q6DZ6R3n9irErFDkuYq2mPvfJVF71ISfy9Dq/wDMa7qtrkdOgJQq0hX1/tXLS43DceDR34P8v41xx6HM3UbPYg+IGW2wt5QkIBMAba1qmEJ784sDtUoUZVHZL9FFbEwpK7fkZ9xBiMIvGuNlby3EGHXkPhlIKbKSw2EK1hNx5iCSDfnXr0sHBwtZeZ4lXG1FK93ry2PM+yDCNstvtuuuJcEpL0+ZQUUrbJBABSUkEAnboRWWunRklGGnyPa7Ky4q8atVq+2qX4uzUuBMzwhwwRhm2kPhuS2hJAKwkkxNyCR1NXQrd5F5dzLjezJYOou8+BvR9CjcV5u7jMC+rGYSQ2sBtyfCU2oySTIJUkJi2kySPlPCRq1V4kO1qOCo5Vh5X563XtlD4FwzJxLacUVBtc+ZChIhWnlc3jbflVWKpWtxXEz9n4WhiVUhKN5pXjdtL6Na/PQ1nD+yrAYnDKcSt7UVrIc2VCVFIToNjZIFxftVlKMciSMtXCujN0pbr867+e5F8P8ACWCS2jE4p5xaATCFRGpJJAISJUo/Sq4QpQvJI2z7EnCv3MNXp03/AAjUuF+IcPi2yWJAQYKVCCOhsTYwatp1FUV0Rx3Z9bByUaltdrbdfQmqsMIUAUBnPtjyt1bbOIaSpfha0rSE6vKsDzQAdikcjuOlV1Itrwnq9l4yFByjPRO2vKxkmQcJ4jHulIYWlsSoqUkpTIB0pTO8mPlNQpU2r3Lcbj6dSUYR1jdN+RA47PHGcQ0pCA27h1CZG6kn4k/KCKspqyWmqIdpYxznaL0+nkX/ADzghOYYD/Fg6pL38OFvJiQ4ptsAqHNJOnvViVzyHK2pB+zzMUNvrbbU4NTUkByUEiJkQCT84F+0VY6UYUrR42LsD3lSss+yuW5zHqmxrw3Nn0Kgjpp4m5NVu5KyJ7LnQaug0Z6iPc/wTbrK0LAKVJM9u/Yjepy8LTRCDvozKeCcgP8AFFa1IKWhIvMzISqJ8u3PqK9BzUkrGTLJS1ehprbkm1tvoCPpMAegFXx6G2K0OcxwqXmyhYC9dilXMdh1Ei/X0t2UbkZQTunsYzxXw8cKuW9Ratc30mSIPUW37+k8Tvo9zz61KVJ3Ww1ZxSTqCvhuABvIA35VS4HoQrxk2nw/Iq1jyleqAQRBBvblHewrmW6Iz6D1vNXSUaEE/CZI3BmZi29ctFbsoalfRfUkzicVoA8JB0kEnWbEclWsbg3MVHNDn9CNpcvr/Ai41inEhSlpBBEFIKp1G0j8Z7esSTjc41Ncke4th5wyp5XlEQEpE7TA779u9dzX4DI1xOWMoTAkuK5SComDaClAuNvp6yVw7LVtnud5ghsQBLmxUqdvi+pH50Su7Itj4Y5nsccH5uWQooJBc96OcbA1ixsJS0T0PZ7NjSqU1Nq7ev4LOnPlm+o9f3+NeZ3LXE9eNKna1h//AP0ClxquR/SNvQCuzlUe5UsJCPwjhnNUze6fS49O9ShVa+Irnh3bTc9RigTEwOU/u1TVW7sHTaVx+XDbUJTHljl37+lXXuZrLg9eI7Ya/lUe1/6VNLoUzl1HKEfyH0vH5VNRfIqcv/RzpiYRHW8f9b1HJbaJ3NfeRwhJN9H/ACqFuhJyW2b6DlKf5D9f7U8mVt/+kRub5j4ZS00grfcOltE7neTawAuTyA+VIwdWfdw34vkvexXVqqjDPLXl1ZF+1XJnsFlCdCiVvPJ/jHEiCuUKhJ5huQlMdkivbpwUIqMdkfO1KjqSc5bsyjAkPs+GGJWlQ1OgqOkE7hpO5mdh+da1LNGyRmfhldvQmOKMWvBpw+EQ6txtDM76QFOKWpcIBOkjxBfeRebiqO6jGeaaub6ePnGj3dKy3u7avpfkXL2ee0UNJ8NTbikAoDexUJB8RCT8SSdMAm1+wqOKq06bWVGns7A4nHuTlNacX76Fk9pPBT2ct4bEYVYbISQpp4qSNzBsCApJKhtcHfqjPNEx4ij3NWVO6dna62M+wXs1eZdW068hDjYSpZAKkaVEbGxMC+wumO9U1JOd6fyPa7Pw0aVFYvN4ndW4acHt02fG9uep8KZBmWExYb8TxMGB7xUADIJMIklKtZPqOdRp0Zwno/CV4rtHD4rDvvYWq30aWlurvfbQs54RwfnhhIKwQSJkTc6fubDaNq0WWx5Cr1U01J6bavT5Bw3wrh8EXCzqKnI1FRmwkgAAAAXOwqMIRh8KLcTjK+JadaV7be0TlTMoUAUB4RQHiGwNgBQFSz32a5dinvGdZGsmVFJKdR6qAsaAseHyxpDPgISA2E6dI2iIigMtT7Ghh3y/hnzACobWkcwfLqER6xVWIp95TceJZh593UUuBFu4cjcQRuK8Kx9EpXOJiuMmh1hsXFcTsclG424n4lSzh1lRkkFKR1JBj99q0UourNRRnrONKDkzK8BmruExKXReNwfiSeU8thB7CvWjGMonlVakozvwNQ4c4sw2KWUt6m1gTpWBHcyD5o+Vc1jua6NdSVkWkpnp8zc25CLDl/TarU+RpUiHz7KQ4g+7sZBFjY2O81ycb6ok/EnFoxnOcvVhnCm5SfdUee28cxXE8x5VSMsPJrmMG3Z3o422I06rk/EyRwWMW2ZSekg3B9RzqpxTN6b2ZKJzdR9wIbKz5zE9DNyIiBvO1zVSiluJwb1iTGEaxhBAdbJUDEiOlzBm/XtUbx5Fbi1uxm5lOJUPM5ubhKQU85HU1PPHkRcXxYknArw6QQ64Vk2RYAWHmI5iDt/SuqabtYlCk3rcrOYvKKjJO/p+HKr6aXAz4qU9mGX4rSYqNanmLuz8Z3LsyfYzC29YJUdT6ani4yV0OkY6qnRNUayfEct46qnSLFMdozHvVTonVIm8tzYRBJj97VXeUCipSUtUWbC4hCkzPykW61op1ISVzz6kJxlY6W4iLFR9I6xH41d4SHjT1sIKUkSNCjHf0NvLUPD19+RPxc178xXDLTEkH/cP6VBZdxJS2/H8iWY5qElLbKVOPLMJbESepJ+FI5qO3qQD2FOVaWSl5vgjLWrRoRzVPKxa+CuD/AJxOJIcxSxc/Cgf+tschtJ3MXr2qNCFGOWP/T56vXnWlmn5ckW95pK0lKkhSTYgiQR0IO9XFJgfti9nD/8AEpewGF1MKQNSGEAaVgkE+GkbEaTIG8zyoB5wD7MXMUpTuasqCAgJbQSW1TIvpQRAiQZiSdrSZSlchGNhxjsjcZzBOEwzJbbDiSzoQShIOmXlSfOQmQok/DuIrzpKs62u3Dkj7LB4jAYfs9yVs7TTX+TfLnbZ8ka/leGcQiHXfFWTJUE6QNgAlMmBA5kyZPYbkrHydSSlJuKsuRzjMnw7q0uOMtrWn3VKSCReQJ6TeuiNSUU4ptJ79fmPqEAoAoAoAoAoAoAoAoAoDlYtQGdccYMNantJKd16RJH80C5+V6yYjDZ/FHc2YbFd34ZbFSbxDbidSFpUk7FJkV5couLsz2IyUldDTEuxVbRYjPuLsd4hCQqQkmY68v1r0sDScbya3PO7SqRlFKL2eovlmU/xeGBBlaPL0AA92YG8flV7bhN24lNKMatNKRDZhlb2GUCoKTB8qxbY7g9a0KSkjNUoTpO/DmXzhXj1KwlvEnSvYOclf6j8J/A9qqcHF3WxpoYlPSW5f1ohMnUJ67H0tFWp3R6EZpuxVOKeHy9MASYMbagNjtY1XKLTuidSEKlPKzLs2yZ7DKh1BSDsqLH0PXtVkZJngVaUqcrMTw6pquasbcPNyVh4E1Tc9FRvqh9gcYtFgSByEmP7VCSucnCxacvBUCpJCdaEqN58yuYE+915CO5mOW6KLcH7QwzbEkJWiCFBZ85G5I2SeQj+lSSstCcdyss5M4++200CpThAHzEkn0ua10zzsYtbmiN+wvEFIJfTP+n+9WGHUjsd7H8wau2pC+1x/WouKZdTr1IbMr+K4SzJo+bDrP8Apv8ArUHRiaI9oVU7ke6861Z1taP9SSPzqqWH5Ho0u2F/kdozIdapdB8jfHtOm+JI4PMqz1KBtp4iMuJZcqzopIIP76VglTlCV4l8oxqRtIsic18QD7bTfYT/AGq3v3s3Yxf0+V/DcdIVOzqttzN+c+v96kpX/wAiDjbeP2G+Z5spJSwz9q85ZCL/AO5UjypHM/qalShOvLJF6cX74mTEV4UIZmteC98C+cD8IpwiCtw+JiHLuOHc/wAo+6kcgK9unTjTjlirI+cqVJ1JZpu7LXUyAUAUAUAUAUAUAUAUAUAUAUAUAUAUAUAUAUA1xuDS4IIoDPM89mDDiytALazupBKCfXTvXHFS3R2MpR1i7EC77JSqynXVDoVk/rUVTgtUkSdaq1ZyfqRXFPsoDGDedb95tOsydwm6vnEn5V2XM7Sbvl5+0ZhkubuYVzUjb4knYjvUZQU1dFkKjpSs9jTmMUzjWC4hJI91QPwqib37g2kVVqtGejRrJlGzjhJaVKUzKxvpg6u/KDVinwZRXwd3mh6foSyrjLFYcBGoLSm2lwSRHIH3k/WndLdaFMcVKL1/n38y/wDDvHOEfKQ6Sy6TEKukk89cW/8AqKXktzZDGxloW3H5M06goWApKhcGIjr+tLJ6oscoz0aM9z/2Yx5sMuP5FGQf/r4T69a7drcyzwfGmyk4rBv4cw82pGwkixtNle6fkai4p7ClXnTdpKxyp+R1qrKbXiE0XLhPW4yZACEyNap5RcQIHITzgdKjNqO5WpqTFcVhQlELJ80abXJ3SEi5Uo7wBtUIpytlLJVowvmNA9lPAi2VnF4lGlwiG0ndI5k9CbCOQSOZNbYRyrU8fEVu9ldbGrVMoPIoDhTKTuBQDLG5Iw6IW2k+ooCn5x7JMvekhoIPVHl/KhyxTc09hykycNiCOyxI9JERXHFPctp1qlN3iyrY7gbNMNJLHiJHxNHV/wATB+grNPDKWx61DtmUdJoYYfNFtKCXUKbPRaSk/QxWCtgnbY9ih2lQqtJS1Lrh8zXCW20asQ6IbQJHSVqPwoHM89hWTDYedaWWO3F+92U4/EwoLm+CNH4H4MThAXXT4mJcu44R/wAUj4UjkK+hp04045YrQ+WqVJVJZpblvqZAKAKAKAKAKAKAKAKAKAKAKAKAKAKAKAKAKAKAKAIoDyKAhuM8MXMDiUDcsrj/AGmozV4snTdpp9T5x4k4WITrFrb/AL2rLCbib5qNRWe5XeH88dwbkpgpJGtB2UB+R7ir5RU1cywk6UrPY2fI8xYxbQ/h1jmVJnzCeRSdhUE2tGb4VVvwIjPeBGHiVBJQs7kECflUl0JyjTqfEjM8/wCGHsMTqEp61NT4Mw1sLkV4O6+pcvZxxqPLhcTfk0smP/gm3aPp0quUMuq2FKs3o9/uahoSbQRN95/QRVkZXN0KjE38vQsKSpKVJVulQBBvzBrjgt0dlaS1KPxF7MkL8+FPhmZU2bpib6eaT0Bt6VB3Rlay6Ig8maxK1uYVrDvaZCVaUwbclFZASPS9VKjOSvfc7LE04SXFo27g/hQMjxn0pL6htMhsW8iCR2EmBJ6WA1QgoqyPPnNzd2W4VIiFAFAFAFAFAFAeFIoBnjMpYdEONIWDyUkGgGmU8L4PDLK2GG21GxKUgGBsPSlrHW29yYocCgCgCgCgCgCgCgCgCgCgCgCgCgCgCgCgCgCgCgCgCgCgPFpBBBuDY0BjnGWUqZUtrwXlpIlCkNKcSodCUgwodDHassqUr2RqjWja7MizHI8Q4s6MO9O5BaUmPqP3FW0oyW5GtUhJKzGSctxbCkueE6hSCCFaTYirGroojOzTNP4d9pLLoSjFJDazs4kSknuN01neaJ6EZJ7MtmY5cjENyClSVCxSZB+dLqSJKTT1MP40yMYR/SFA6pOnmm/P98qtpttWZjrxSd1xLJwF7QPBAYxZUpr4XJKlI7HmU+m35clG2qJ0qvBmutLCkhbZCkkSFJNiPlSM0zYqnBiTmOCT9otDaTzWQkbdSYqMpEZWs2Wfg6HGEvaFJ1klOsQrTPlJHKReDcTVsFZannVJKUrosFSIBQBQBQBQBQBQBQBQBQBQBQBQBQBQBQBQBQBQBQBQBQBQBQBQBQBQBQBQBQBQBQBQBQBQHhFAcFlJ5D6UA3fyxpW6E/SgKdxH7KcBipVoLTh+Nux+Y2V8xQLTYp+H9jWMaUEt4/S1qkkBSVR0gKgmq3Si3exesTUSsXTLvZdgUJhxBeXzW6StR57nYSSYHU1NJLYobb3G+Y+yDLXR/laD1bOmPlsfmK6CrL9lmYYVzRgcVqw6z5gtWhSO+xSfUCe3OqpUk3cvhXklZ6lj4d9liEOJfxrpxLifdSf8tPQgGSo9yanGKjsQqVZT32NFQkAQLAVIrOqAKAKAKAKAKAKAKAKAKAKAKAKAKAKAKAKAKAKAKAKAKAKAKAKAKAKAKAKAKAKAKAKAKAKAKAKAKAKAKAKAKAKAKAKAKAKAKAKAKAKAKAKAKAKAKAKAKAKAKAKAKAKAKAKAKAKAKAKA/9k="/>
          <p:cNvSpPr>
            <a:spLocks noChangeAspect="1" noChangeArrowheads="1"/>
          </p:cNvSpPr>
          <p:nvPr/>
        </p:nvSpPr>
        <p:spPr bwMode="auto">
          <a:xfrm>
            <a:off x="155575" y="-144463"/>
            <a:ext cx="304800" cy="304801"/>
          </a:xfrm>
          <a:prstGeom prst="rect"/>
          <a:noFill/>
        </p:spPr>
        <p:txBody>
          <a:bodyPr anchor="t" anchorCtr="0" bIns="45720" compatLnSpc="1" lIns="91440" numCol="1" rIns="91440" tIns="45720" vert="horz" wrap="square">
            <a:prstTxWarp prst="textNoShape"/>
          </a:bodyPr>
          <a:p>
            <a:endParaRPr lang="en-IN"/>
          </a:p>
        </p:txBody>
      </p:sp>
      <p:sp>
        <p:nvSpPr>
          <p:cNvPr id="1048605" name="AutoShape 10" descr="data:image/jpeg;base64,/9j/4AAQSkZJRgABAQAAAQABAAD/2wCEAAkGBxMTEhUUExQWFhUXGBsaFxgYGCEbHRsdHhcaGhkYGhkdICggGB0lIBgZIjEiJSorLi4vGCA2ODMsNygtLysBCgoKDg0OGxAQGy8lICUtLS0vNy8vLy8tNS0tLS0tLy0tLS8tLy8tLS8vLS0tLS0tLy8tLy0tLS0tLS0tLS0tLf/AABEIAIwBaAMBEQACEQEDEQH/xAAcAAABBQEBAQAAAAAAAAAAAAAAAwQFBgcCAQj/xAA+EAABAwIEBAMFBgQGAwEBAAABAgMRACEEBRIxBkFRYRMicQcyQoGRI1KhscHwFGLR4RUzcpKi8UNTgjQW/8QAGgEBAAMBAQEAAAAAAAAAAAAAAAIDBAEFBv/EADMRAAIBAgQDBgYBBQEBAAAAAAABAgMRBBIhMUFRYQUTIoGR8DJxobHB0eEUI0JS8WIk/9oADAMBAAIRAxEAPwDcaAKAKAKAKAKAKAKAKAKAKAKAKAKAKAKA4edSgFSiEpG5JgUBU829pOXMEpL2tUTpQJ9BeBJ5CouSvYsVKVrlUzH22NpUUtYZRAMFSlQJ5iw3HP8AWoubWyJxoXV7iWE9tgUYXh0p3iXDKttKQNBgkzcmBFcVToSeH00ZI5Z7acItZQ8y60QSFKT9qhN4uRCvok1LOlvoV9038OppGDxaHUBba0rQrZSTIPzFSTvsVtNaMWrpwKAKAKAKAKAKAKAKAKAKAKAKAKAKAKAKAKAKAKAKAKAKAKAKAKAKAKAKAKAKAKAKAKAKAKAKAhuJeJWMEhKnj76tKUiJPU3IsBVNasqUbtX+RCdRQV2V7C+0QLNmRBuCVwdJMJJTpJkyLDeayUMc6tTIoed/fRbkadRzdkjPeIeMMViVhQUhLSpCQ4kjTeFShN9inYkjWJIituePM3Rg0tEUNbi0O6yrxikH4SdSlAx7yTaCI5z05cWXdE2pvRvQh8Q0qNSib385ubm45xaJ6124cI8RUQbaUD3vdEkyIIBPyj589+XZJRjvY7JSSNSiCbqMEySed5M/s9INS3ZLOuBa/ZlxC9hcUnw1EsqUC6mTp0FYSSpMe+E3Edd9xXbqLuV1E5KzR9Gs53hlRpfaMzHnHLcb11Yik3bMvUwZ48yQq4mFAFAFAFAFAcOupSJUQkdSYH1NL2OpNuyPUOA7EH0riaewaa3Oq6cCgCgCgE33koSVLUEpG5JgCuOSSuzsYuTsjzD4hDiQpCgpJ2IMiuRkpK8Xc7KLi7SViPzDiTCsmHHkA6tEA6oVIGk6Z0mTzqqeKpReVyVymVWEd2KYPPcM6YbebURy1DqR+lcji6MnZSXnp6X3CqwezInH8bMNrUgAq0KCVGQAOsdY/Q151btiEZJU45lz29OZVPFRi7EllHEDOIslULv5FQFQkwSBzFx9RWzCY6niU7aNcCynWjPYla2loUAUAUAUAUAUAUAUAUAUAUAUBy4sJEkgAcyYFRnOMFmk7LqG7Efjs+wzJ0uPJCugufmBJHzqirjKNL4pfn7FcqsI6NneXZyw+SGnAoiJ3G89YnY7VyjjKNZ2g/x9xCrCezH9aiwKAo/tQ4YdxTSHWVDxGZISswkg76SASF2HYx1gjFjaacc7eiWvy+XP386K1PNryMvwo8J8tKb1qWYCzBiJC0FUApBBI8p2VveqcBrTvbc1YOCUHLiQWb40hzw4UoIt5SPLEgeYDcDlJtAiLVoatublZ7CuPzl11DYSEMho+VEFSlFSTLvlhP3bg7ye1W5oJaFSUitpydYbKifLO6SCLA7Rub7etc71cjvdt8TxLCSFEi4SCSozHmAK1G8bgQBvFuss99jrpRjuzoeH5SJVCQBCYnfYgEAJ79N4sIu7Wp2LitvoSeTtlRToQvy3lVkWN1QLjYjbuary34iUrcCbbx/hrUBIBWCYvBWkKFiIjzgzew9K8vFUM038jxK9P+4zS8o4/wDAw6f4hYd8oKVgHUrzLSok7EgpHTe9Wx7Qqx8Kjfzs/wCdLe9rIVWlqWTDccYRbQWFyop1BpN3CNSh5Uc/dUY3ABnatscbHu801Z8V52+X8E3WilcpiPbMgPQtkeFzIUSoGJ6Qr0qMMTVerj9fyVKvJ620NNynM28Q2HWjKT13B6H9x0rXSqxqRzRNEZKSuh5VhI4edSlJUogJAkk2AHU1xtJXZ1Jt2Rl3tC4rQ6fBZBeIMJSAY16feIMa41ACO/UGssqmaWmx72BwdWjHvXpf1t+OpCcN8RusrSsuaxKULZCTqEWhB+MJibi0WN5rqlYsq0VWT04aP9msv8RYdGnUu6khQABuDselQr4+jQ0m9fkz5mtUjSllluOcJmrTgJCwIEmbQNyb8qYftDD4hPJLbnochVhLZldd9omEDhQA4oDdYAj1EmTVUu06adrOxClW76pkpRb+RF5z7RwolrCNuKWdlgAx3CTYg9T125VCr2jeP9tW6v8AR71Hsy3iqtW5FbzdGLxK0qc8RsWkqGsyCCIAkNj07VhUK1V3mnL6I1QqUKPwte/uOsiaxTSwvxlEJSAUI90XMhQJ57SII5VZTcqOi08/wcrTpVVrHf3oyvu8A4sqUpp5JQSopS4taiASSBr0nre3fe9aVBVNWl5WPn6mAWvi1u+HD9kAGs0wDnirYUU3koSFJiLypElIm8GNp612vgaVWnkenv0KJ4SSWg9C3E4RTjutWNeAUGraWwlR+0cBs2CNM6jy615VoPEKELKnHS/F34LnryM3dwzW4E3wzjUktq8RRcAk+EpIAJ0pWRubKSrYgR6VmrqdKTcdNd9U+NtujKtpaGrcPZwt1am1DUEJSfEHObDaxmFbW8vevd7MxtXEJqotuP7RupVJS0ZPV6xeFAFAFAFAFANsTj227LWkHkJufRO5qmriKVL45JEZTjHdkNmPGDDaZRLh7eUfUifwrzqvbNCLtC8n6L6/oolioLbUc4biBHgocf8AsysEhNyYkwYAmCIM1fHtCnGlGdZ5W+G5JV1lTlpcUa4iwyv/ACAdyCB9SK5DtXCSllU/owsRTfEc/wCKMf8Aub2n3x+U1s7+nbNmVt/Itzx5laz72gYdlRbbPiOCxj3UnoeZPYb1gr9o6f2Ffrw/n7dSieIS2KrmD+LxJBVqMwdJhATIkAJJEW63v9PFqKvVlepq/fkip4fEVdbP7EezlKpUCpoLSUhSddxIBFh1BFcnRcbXZbT7Kry5L1/CJfJsXp1MIZbcUDqKlTqExBAgFIHarKcGoZVFNvja78npaxtj2Xkh4pL0/ktWAz5aNKHBqMXPoL+bf/cK2Yevi6Tyyakut0/XX6iOGml8SZ1mXFnhwNKUzEFRJF5A2AHLr06itFXH1l8MV5tv8IsWFqS+GxU+IsXjX0kB/Si/uIk/IWn1vXm1K9eq/wC74lyTsv2zNUw9Zbr0M64jwJawpS2H3VFWtTim1J6BNwPNMkyd4r1MFVck1JJclfgSw6lFO6aKaVYlzSPDWoDypAbj5eUXrfJw4tGmFacdkK45GKaSFONOtCYBWkpuRttM2J+VV03TlJqMk2uRbOrLLfLb57CDr2oiRCtjoAE9DaQT+f41O3tiKdr/AGJhlkN+dSVEFKgZJGqQQLbibTEbHlUVMZVcW/xZJ97QgBGnSPMQJJOwvvcnrUXFvVDMloO8LmKAClKm0IhQUtSwFqlJASEj3Z5muJKPB3OSu+P6F8zzdLpIQ4zoCQVKVBNoTJA3BsInrWepSz1FNp8imWDpzeZzQwx+OQQNeKSQBCQ2hMjnAnUUj5iuwpZW8sPUuhRw8NE19/2MEvswnS5iFEREFVt4ExMjt1qbjJLVR+haoUXor2+TPE+CnV4qH1TNoVcT3iiU9LNL0ISpYdbQ+jLfwP7QE4DWlCHShUShwE6Y+IFOxgxtskVxxrQu6bjr6fdGf+mi3eF1fo2vfmXfD+0pDqiS4UqBjQJSlMHYk7k7nevEx0u0ZVFJSsltbb0vr5nl4jvaVTLPfhY64g4lxGLwutmA2lUqLZIV5OZE+dB3gEE9DXrQnXrQTqNLmkv2/ofUYDBKlKP9S7Skr2tpr+fLTmZ6MWj7JB+1aSblKShfQLgHz6ZME7Tyk1fFp6fj3foe5iIVMme2vzv+tOYtl/iI8NRAddLpKjMwAhJhSVj7Nwafei4Jk1J333MkZQnJ5tI25e9Ndiy41aXMK0+CsHWvRqvpBIUQdMkiSY357Sa83Hra3Fve19dXY+Y7dpwzRtbTS/P5iD7C38OpDTqvH1pCNCdaSgyFHWFeU8jMWtBkkZ8JTpRu8rcuVjFhOz3UV6mkeb5dOZO5R7P4SgOrVAjUDuY2FrJ2FxO1bYYGU3mnp0R7FGtSwsHCgvP8v8LYtP8ACsYZsmENoHPatipUqKvsVZqlaVtWyFceXi/KxZv4nLi15jr8qzd5VxErQ8MefFl2SFDWesuRMZfw802ACNUDnt9Nq00sLTp7LXqUVMROb1Yu/ggbRA7W/Kr7FR4jBACUqM97+m9R7uJ1VJFJ4v4NZdIJQoFZuUOFABm6tPuFQmbi4t3rN3Tg7wSv196E1Sozbcla/Iyhp13CYvw1CVtEiUGbTJFrgG0T1BjlSrRhUp9Hz/k8ydFx0ehsHsy4kcS1pca0avNoJ0xJ3SDdIN7bdI2ry3jngqjy+OL+/wA9hTll0NJy7M2nwS2oGNxzHqP1r3sPiqeIjmg/2XxnGWw8rQSCgCgCgGGepeLCxhzDseX6iYmwMTFU4hVHTfd7ldXNleTcznLMMtDhU6FBSZ16gZ2Mkzf518Ni3NTyS+LqebFNS1IXHcStNk6EKcTzEC1uWqDP4VbSwNSa8Ts/fIimr2GCs/1oUvDJcfg6lt/+ZvrKFXUnoUyBtyrVLCyc0q8rcE3rF+fDzJ91JvclcuZffAlvwVQYCl64tzCQI+prK4RU8tN5/krfdiOHc3ljqzjBcN6nCnEqS4QCShvy6eQ1EnWvr5dOx+frwVOHw+/pb7nq0+yIJJz/AILll+Cw7QUttKRJJ16QTtvqPmVtuSSetdhNRVlsvTy6G2NBQsoqw1yEoeUt4jzEECTcpEG/TdNthPeoUFnbz7LmasRF0rRRLtstN+dIbi5EJgnvq/73rQlGKzJLpoZ3KUtHcpLmeB/GKSE60CUkJVYwSk203TM842rNJSUs74/Y9BU4xpJX136lyb0hIHnuJiOhgiQIP51O2VaXMV23wKlx9iHAEJZUoypKYSLiTMk/9WrinapdvRI24WEZJ3RLYJhYaSColwJGr3LE/eH/AHXFCTjdu3oUTqQzNRWhF8RqxLbKlBxQgAylKDsRzKSDaLb9KQzxktU0WUu6k7NW9R/leHdcaal973b3SNudjN+0/KuvNPi0cdSMW/CmV72p4RtnLnJVK1KQBrMmdYMibkwFH5GrcHRarqXHW/ysUYiu5U2uHAxFtKlHygkj7vLvXu6Lc8+7exL4PJ1KCluB1ekiUISSojn5j09DN7iqnUjtFovVGe8rlmy1BShQbwr2g3jyiTzmVSbyfMTG1Z6izPxPb5l1N5VdL7fsaYhKipS1YZUDq4CPn37RzFQSXBmmMpW2G+vy+XCm9/hNrTaZ513Lf/L7nLv/AF+37PF5i4BCcOrnshPpy3j97U7pP/JHHVUdXF+/MUw2au2PgOCdgEXNrQInmL2FHQS/yRBYjN/ix/hc6ElLqihaSfKr0k3Fj6mPwrjpSS01HeQb0GuMztCka0wSAQUpPMg6QqAJ6/Kuxpu6TJJppuOtie9n2UsowT2PWsOO3AbBnwwFQVrTuSbn/T/qNTrbpcvfoRw1OU68ZyXOz/XUXzDGI16EtgNlBK1IKkIJ060qRcJ1bHQeYjmajGn/ALHtKpN2ea8uF1ry1GeEC1NhKS46gAOL0QkhRXH2aiNSTv25GxqcXdWv1FebtZqzWi93HzPgh9RcSXG1LS2pzxA2sKgeVaRNiUkHb3bnYk3dszVIt01ZpPhpe5NYHh8Y4toSNDDPlBAgESCVAbFRKR5jO0254FOdarkjsuPv7epVXdOmu8qrNPhfgadluXtsoCG0hKRYf3PM969WFOMFaKPGqVJVJZpPURzrHoYbK1mw/E8hUK1aNKOaR2jSlVlliVrCZSccUvYkq8L4GuW/vEc6x4dTxH9yptwRsqVP6a9OnvxZbm20oSEoAAFhXopW2PPvchc0z4pX4LKdbnPon1rDiMVJS7ukry+xro4dOOeo7L7imGwDqwFOrg8wnaajSwkn4qsm382cnXitILQdqy8HcmRz1H8pj8K1qjFbX9X+ynvei9EQnFDq2WCY1aTqTG53lI7kTE7x6VRW7yEk91sTp5Zp20MYzXOUYlanm2ihMaVLTZSoBAKutoEdgDMCqJQkpWk+qXBHkYmbnUGBxb3h6UEibETKiRHlJ3i2/L8uqlTz3a/XzsSwuGnXq5Kau37uXH2MYTEfxqAfES2EqXKXJSoSE6VASLkEkTNhI2rWqX9yM4+enD/ttDRVwk6FXLNWZ9B1sOhQBQEXnmOW0EltAWomyZurqANzyrzcfVq05RdK1/vzVt3z02+V71VJyjsZrxpmOZtltx9ZwzS1aUoaWVKJ3CVFMAEgE2MWNY50cTCOepJyb62S8l/0x1u9WrdiQyXEa27gyrebkzvPUmvlMVGTqXvdlcSDzPL21uEFIIBIgprbTqzpx0ZFrUjkZZh8IovJC073mQi1tA3mbbmxMdDvjXni6XdP4lrfn0fvyuX0qbrSUIrxPYteEzU/w4WW1alAqWVEJUEwdGwKQr3Tfl331UKEKUHBrxcbX8uB72HwsqHhbTfT3wIzIm/ESpavE0rWYJGkkKQYPIpEHkLkg3AFRqZYO0X+7s9Go3on7sx89jVNYV1W4AUExeTyrHTTay8G7FkoKVWI94FWP4RBv5iVG1pJ2HL86201a65MzY2/ekxiUSCBbpaQLTtap5bpmZOzRUOEcjLannHW9S1uEocTFhIEeYhQ6nsOZpFqpBb7WNeKmm45eRZ8DhWmwrw+ZkgrJvzjVZPoKmpQlx1Rkakhvxbi0tMBaYsRfp/Wo4uMZRjkLcIm52kcsPhTXiLJSke8VcxAhUg2udz3sKpjTzR11OyeSVkRfGuXqGCfKUyNJJEgQAJmT6VKlQyyTWmqLIV1nV9RLhfOgcI26uUKgJJURfSkdN/pPKpuOSTUdfkVVFmle1uhT+PMQxivDLjwCEFUwoFSlEAAb2gJ2jmfnrwynTTdtWVzhGTV3oiJbLCUIDWHcWBJCg0QTtJ+GdxCjP4Vc8zWrJQUYu0ffqOE55CZSwuSmQFQDzBMzCRYR1ntUcnJoSm1umIJzV5EuN4VYbKRqCYIB+8nTvPMR86tST0uVNuOttPIjcdxCVLCA2pKdXnSsAEGYkjea73Vt2WQqt/Ch9gcyBUSCJvci/xFInmCQPXWNriud3oSdTWzQqMex4hZcbLbplKrkE/aaQNUAjcqmBYman3bS0KJVIy+IRe4jZAKYlAJCYMk25Rt8P1HSouk2djUirWFHM6ZUSPE8NeyjdJ2+oUP0qt0pXuiyNSOzIvO1hUIbuiJBNyq3bqZt1NWR3saklkbIrJsW826A0Vhc+XTueqYG+21TqRVrlWFquMnTlx1X6NWyTx8S2U4rDlkEf5rZDajaPM1fUeckDbtWR14w0RudN7x367eu6JHPsA64htDSiNKVJLhVAIMHSUAXkwZ3nnUf6mMle9ieGiqTbnG+2lr/X8DRvh5tHgqfU1KSfFWCopWkKK0apAClAkgg9E7xXmVcXONRpKTTttx5r6GLF9pKnUqPJJXtbTpZ7e9yyYPj7B6g03qV3QJHz2ivQp41whepTcV81/B848dFvxJliwmdpWPcKRykifmOX1qiHbtGVZU8rs9LnYYpSdrFdxCjmGKCE//AJ2Tcg++q8j0/pV1Rf1VZJfCvf1PoI2wtC7+OX0Rbn3W2UFSiAlI9ABsK9NuMI66JHmRjKcrLVsqOM4gdxK/Bw6CkGBrNvWE8o6n6V5lXGuq+7o7s9KGCjSXeVn5FjyXJm8Om11H3lHcnvW6hQjSjZbmGvXlVd3sPsTiEoSVKIAG81bKSirvYpinJ2RCYfNXH58JBCeSzsaxKvWqy/tKy5v9Gp0IU143ryQ5ey9xaSlagQd5Gode160ZKjVpNen8lSlTTuk/X+DN839j6ysqYxISkatCC3OmTMBWsW5dbV3I1wvz1sZnQpyb1tcz3OOGcRgpW6rSZ0osYVtO9wf2JFRzqbVPKezgsOsPSliIVY5lpbo/39OItw3n+MwpDuEfSpSVpCmLgGTpEpMa0EwLGQTy3rTTWVaFOMk6izZlL5K1vXXzPo7F8a4Jl1LLz6EOmARcpSSNlLjSn5mpZ45svEywwVaVLvVHwlgBqRlPHAYMQDym9RmpOLy7gYu4RwA+GpIWd1qEk/0HYWqulQjT13b3b3f8dFojijYzHjfC41t9DmLAew6fccRYNqJghaVG02AUJrJ2lQqVYLJK3MlTwNTGVY0oP/nMk8Bg33cOhWFDety2pSrN294iJURyA57kV5FHsRzmnKd48efy/m/kMX2ZLC1XTbvbpb9ibXs/xmGb0sYgYhMQUP2UOf2bqRKPQhQ9K9XE9lUK3iXhfTbzX/CidGMivYxrW+nBuwCXE+JpOoDSQtSNVgFFIPWJuKwUezXQqZpO9uX7N+A7PxFH/wCxWSje193fTReZJuKUpt7SQouajB90K5p22B59BVc5Nyd+J6MXbLfge5Fh3A2226pBJRJE9ALyDMXH61ypByk5JWizrqRS6imdZeXGFtpBSmQComNiJjTJvtXFDJK8eB2nWtJSkSPDfho+yQhY0pE/cEG4F979JNTpSzdWV17vxN7+p09dxPjltY1GNFwmDLajKpCgIFpuJtVjVp36EYxlkskx+++lLaQ2kQTEAgczER13qys1GCyq9yuEW5eJjXDkLV7hTG4MbfekTas9OEZ6pFspOPE6zzhn+Ib0A6TIM36g8iPrWqFFpqxVHEZXcejwsIyPEVIQkATdSgBeANz2sKthSUSuc3N6FKzzih3EtuNQhtlY0kQVOEHcFc6U7GYBjrU9NiyEMrvxKg7i8GEqDi0mLaSqRv7qW0mPw5V1RlfRFjktmww+Z4ZP+W0oaeaGD+BA79qOMnu/qjl0v+P9HuNzY3CGnVFQBEJCUyQDOr4CBMiNx9eKKtuicXd7CLL+ImVIBgGxX1kXhMnoB23ponuSeq2sNhnTyEhktwCYOm5vsbweYAT06c7Iwj/sUu6fw/UZYNLwWo/wpMyDCgDeYtcSQe9SsltIi5t6ONvM9y9Hhpsw6lSQSrVH3hpO06bRtvzrrjfW5JSaVkO8JlkKLjuHX70qCpSv3up94SEz2n59vKOhy0amysyIzHLFJLSCUoBnT4i07KKrkQNO157b1JO+xBwtu0ieRl+GCiGh4jgIlxJ1BUzOk7Hbfa/Kq53vbgX0opPMPMNwkrEKC5CGzEqiZIt5EzBEdwBFUSrqG+5ujTzLwluyTIWMKD4abn3lm6jPfkOcCBWKrWnUepop0Y0/h3JFbsWHO3bp+zVVuBco6XZ0w1MSYUDz5j92+dXQhezZGc7XtsJPuzZG3U2/YqLUXpEnBW1kNAxJ91MyLmBBPQ7/AEqEqaehVWwWFra1IJ+Wv0JTD4sgAASBYzv61grdl05vNB2PIrdhUH8EnF+q+uv1OcmcOFaCW0hRFzY3PYT+ta1XxFFvKl6X/KKO0qeLcsyimly1fpp9DzifNFuYeTAhSQQNyTYDfkYMdjtUJY6piE6c7aa6aeu5V2PXz4jLJa2flzJbhDKfCQVqBC1dTMDcd+den2bRcYuclq/sae0MQqkssXoiQzjNUMJmCpRslIuSTsK31q8KSvIx0aMqsrIjMDlr+I+0xfkRMpZBn/ermewqnuXVkpVNuX7L51IUvDS1fP8ARZW0ACEgAVrtYxtgaHDkLroI/PcnaxbSmnUghQMWmDyInmKhUp5l1LsPXdGoppJ9Hqn0aPm7OMjxOGX4hw5Sl1SkthIUJ0mCQkyRqiel7QIqVu8ir8S+jiXSrTnSjz8kW3hn2c5hmel3FKUw1YKLgPiLAtITbkAJV0m/OeRXu9yurjqk4ZOHLhc+imWglISmwSAAOwECpGM7oAoBtmGBbfbU06kLQoQpJ5/0rjV9yUZSi80XZ9CvYhzA5SlIShQLhISlJKlGI1QVqgC45jlvUJSjTRvoYbE9oTbzXtu5N6cufIsuGfC0hQkAiYO49amncwzg4ScXwPlvBZlozArS+FJ8V0tnzHWVKWEATp1Fci4PxC45U16C7tyvbj+/oal2hOUFRa02NEw8lpKQIBSJjnvO23r3r5+XiNKn4jxrCNocS4mywNKlm5Kfu32HpHKneO2V7fkWu78SUTjVBDpHmUfdTME2AgSYEnnYX9TU4yzuy3ehzJqhU5rhsMz4aPtHVXWrubnT2mti7mhC0dXzNEKNWpPM9EhhhHdZnrWZeJmuXhRKqYUgakmP30q9waV0Z80Z6SHuXYllwK1+VWmFCbRPLlH41GEYNNPQy4ilODVtUc5vxU2ylKGwSY06bWtaSojta5v862QqKW2iMyot6szPHZY84SXcTpQbagCLkEQT8ug3rsYRiaLq1kiMGW4dJPiQsCyC4o3EzPmPO9on1qLnLgSsmtjp7GYZs6UJRqEiECVWuYgHpO42rmWbOppcTtGcBLRXp1KFh5VDcW8xG1iDA5jaijzYyt8Bi7mb0LcDZCU3lfpfciNzAFdUOpN2XxDhrFvBuwPiKUIAWFeGgAE7+VBM7lRPaxFWKEUUuTb5DVa3EqGhtwiSTBSQkeaCIPmXc+YmRfmQa6lHgxKT0TQ+VmZRZDCnEpAKSkWuBEnrPLtzqNlzRx35MTOJxChAYcjdQLgT3+GVEdtu1RcktL/Rklzt9jjMcKoo/wAtFynTuQJFyomBvG3XlUdFq2Tg5N5Yo5xzpYlLkObaZN4gTAJJA+GOxqas9jurJ7g3LnnUh98BLQu23EFX8x6IHIc56b561VQWWO5ppULsuwMkDvb6WHrePkKx6t2NtsqucJMmAL8x2HT5flSMb6Ik9FdnYTAAtpmSYvyEX/dqsS0twIX1b4iTrk25DmN/neuvxEoxy6iPgzBM6TvG/XbYfjXMnMnntotxwlrkY0ySkhIt6fTbtXVErc1ut+Op1p+fyrtjmYEJJ6/SouNw5WFQBbUAYIInrG9uxqh0le5RKjTlJytrzW/qTDOdAAlaVWG4H6VvpY2ytUXmedV7Od/AyO4ZWnEuuYiQtM6W7HyxvY7H+9doR72vKctbaL7leIvSpxppWfEtZNeieeeRQDPNMwbw7SnnVaUJ3J77ADmTyArjaSuyMpKKuzJMT7Q3n33FNPFtkXQLDZNgSbSTe83Pa3n4idZNNc9vf1MNSpUvo7F84c4xw7wSlail0JE6xp1GN08r7xU6WOVrVdHz4fx5l1LExlpLRlT9p+GjEKe1idDQbAMlMJ8oBF0+Ykx1M1XXrtVowjtb3+z2cJ21DCQ7qUL33a39P5NhyNtacMyl1RU4G0BajcqUEiSTzk16y2MFSSlJySsmx9XSAUAUAUBUfaCvLyhtONUoEKBb8MKKwTImEgwkwbqtbrXHR7xWauX4fG1MLLNTlZ++DHmTZ/ggy8pGJCkYf/OUpQ8nlkTAAgjYjcyNwRUnDI7FLquq8z4mJ4v2f4XHYtZy3GtBKiVoaU2tBSLKIb1ABYEzCfdkTFSnCS3IRknsTb2Bdy5beHxKpCh9m6BCVGLt/wAqhExzG3OPBxWFdNucdjdSq5tHuLod8qySCCSR2BM71ive5pulYh8biodS5JsCAQowRB3G1ify6Cp0m0tEb6DUvCRzWNBMzNdcWen3bJzKc5CTUoSysz1aN0WN3PgURNaXWujHHDtSK3meb6QogkQDtvty71l1lJJGxwWR5ios8c4lEDyCNgUTAnbVOom25VN69eMMq02PJkot6rUesZ6jErHjO+GndSUBSUmQdPOxtznneuNW3OKKt4dxziMDhQoKAT7hCtXnJ5zMnVuE/raoNvZaHIri0RLOZMJWoEBKbmE25JtB2NthFRySepO6Stc7dz9pRPmQTI0zYSealRJi9x03qapyerTKnUgtE0GZZqyT4MgwU61H3dhOlJ2i1ze1TyNKyORlF6t6jDGZyhpyJKkxIKYsCrUI35Ha0nteio31RCWIy76nWJ4kb0JCSVTZQI+Y0iYHImZuOd673LsdWIhe9/oK4jiSGyWz5rAJKfhghJBiZgDe1cVJ3OyrRtoMcJxG8oEALkgyUiTHQWlPSRvPKpOilsyMcQ29Ykvh8QtbKtchJEaFqEKUYKRpPQwZF+tqqcVFXNNNuckkiU4G4YViSnF4tKgzdKAf/JEgKj7g6WnTvvXKzVGKS2ZKjJ1m3xRozqCbEXAIJG0QAPlf6V5zi3vvr6HpQaWq209TjFkJkEDSq6VC8GYPr0j0qVS0dPQlSvLVbrdCTa/vbgAzvbYc+4vUI3fz/BKStttt5jfEYu5EEQTa35dflUpOxZTpaXE0NzPmOoiQkjef7XH7ko9dSUpW4acx2ygzJFzuI3+lTS4lM5K1lsLtkRFhPapJoqkne52Eg9PxpoyN2jtCY2/AT+dcStsRbudaDvCvlCaZX1+xzMttPueqTCSAYkczeoOLWwvd6obez15DTS2VEBQcO/PvV+DqqMpRk93+Dz+0oNyUki1P5gyged1tI/mWB+Zr0HUgt2jzVTnLZMhcTxvgkq0od8ZcSEMpU6fTyAgT3rqlfbUTpyhpLQy32q8TqxRYQWH8OlOslDoCdZOmCIJB0gf8q5OMuJkrWdrFHwjxTdAMgyAOcRyG/wDYVRUin8RRJcyXcxS1pb1eRxsQQZBI1eUJE2AJ3P3t+uVQScraxfmlzKXHdrVD/N8yV4aU+UiwCiNSjpgqk2EW57X61mw9BZ3LX7LUilfc+juHMQpzCsLWIUW0FXrpE19BC+VX3PSjfKrklUiQUAUBD8TcSM4JsLe1HUYShA1KVAkwJAAA3JIG3UVxuxfh8NUryywRg3tR4jTiXU4vDFbaVpDLgWElYKdShABJSDO9pvvBiylVvG65nMZ2fUoSWfVPlsRfA+BRiMPiMMFONvYhKQkH/KWWyHGzqNwrUNMXB1yIiK5nhLbc48LXUM+V5fl706jPKVowi3fFK28W24pNrEG4MEbbm45HvVNRtpu7vwPb7JqYSnFOcU3xurvyuaXw3if8WwDzD+pfh6SHFKkyoq0wTcFMDnXKdRyjaa1RV2xRo5o1aFlmvolbaxP8IcNYTBsBLqv4h3mtYkA9Ep5Ad5NUKnQTzWVzD3dTYcY/Fom1qy1pRvob6MXbUg8wyZh8HWgSfiTZX1G/zrMm+BshWnDZmecS5Q7g1TJU0T5Vfoocj+dXQUZ6cTUsUmtSKazhcgAkk2AqTwyHf0ycVw/jXmyUhKSLgKO8EGLSBsd+l6to4dRlcy4nFKUMtLfT5blXz/LH2SlTrRRqG8hQJ3PmSSPl2rVGNtDz6tRt3asMmH0wAoC8/kAD+BrjiyUKiej4+0O3cDqQgqVpQCRAInqSE9KgpON2iVagppLYc4XhpEgqVrBGpJnSlQlM3gkEaha3rVnet7GF4eKetxynKcO2kKWgqUIMCTcqOlMAkE8jvyqPeSO91BcB3guH2NIJSdRHvEkGTzA/tb8uKcrask6cb7HeOyVoKjwkFIEDkR5QAZ+IiNlWv60zs7GMbbCpy5IaUQlCVGAjy7W81jbcn6VFt7nbRWiK34RBDYUkq+KOZEyFEdBapN8S6mlFdSTaGn3UKv1MwbXCDHPqRXEw1cSyXKXMbjEMpJIB86rDShMTJHpb1rrloShCzvfbf8Lzf0ubQWm20BtsBKQnTp6FMR+z1NebVkrteXn759TdSUnq/afvh0PcQvQAoe8FbdZFzHTa381ck8izLf378yyCzvK9re/fQjguDPwKMX5X/GL1THT5M1NaW4r39Th18BMGSLxBtP8ASKuvZWEYNyuvf8iWGIHmJIvAO8x+QuJqMXxJ1LvRL3+x22lUw4Co8j+d66r8dymTjvB2Q6DZ6R3n9irErFDkuYq2mPvfJVF71ISfy9Dq/wDMa7qtrkdOgJQq0hX1/tXLS43DceDR34P8v41xx6HM3UbPYg+IGW2wt5QkIBMAba1qmEJ784sDtUoUZVHZL9FFbEwpK7fkZ9xBiMIvGuNlby3EGHXkPhlIKbKSw2EK1hNx5iCSDfnXr0sHBwtZeZ4lXG1FK93ry2PM+yDCNstvtuuuJcEpL0+ZQUUrbJBABSUkEAnboRWWunRklGGnyPa7Ky4q8atVq+2qX4uzUuBMzwhwwRhm2kPhuS2hJAKwkkxNyCR1NXQrd5F5dzLjezJYOou8+BvR9CjcV5u7jMC+rGYSQ2sBtyfCU2oySTIJUkJi2kySPlPCRq1V4kO1qOCo5Vh5X563XtlD4FwzJxLacUVBtc+ZChIhWnlc3jbflVWKpWtxXEz9n4WhiVUhKN5pXjdtL6Na/PQ1nD+yrAYnDKcSt7UVrIc2VCVFIToNjZIFxftVlKMciSMtXCujN0pbr867+e5F8P8ACWCS2jE4p5xaATCFRGpJJAISJUo/Sq4QpQvJI2z7EnCv3MNXp03/AAjUuF+IcPi2yWJAQYKVCCOhsTYwatp1FUV0Rx3Z9bByUaltdrbdfQmqsMIUAUBnPtjyt1bbOIaSpfha0rSE6vKsDzQAdikcjuOlV1Itrwnq9l4yFByjPRO2vKxkmQcJ4jHulIYWlsSoqUkpTIB0pTO8mPlNQpU2r3Lcbj6dSUYR1jdN+RA47PHGcQ0pCA27h1CZG6kn4k/KCKspqyWmqIdpYxznaL0+nkX/ADzghOYYD/Fg6pL38OFvJiQ4ptsAqHNJOnvViVzyHK2pB+zzMUNvrbbU4NTUkByUEiJkQCT84F+0VY6UYUrR42LsD3lSss+yuW5zHqmxrw3Nn0Kgjpp4m5NVu5KyJ7LnQaug0Z6iPc/wTbrK0LAKVJM9u/Yjepy8LTRCDvozKeCcgP8AFFa1IKWhIvMzISqJ8u3PqK9BzUkrGTLJS1ehprbkm1tvoCPpMAegFXx6G2K0OcxwqXmyhYC9dilXMdh1Ei/X0t2UbkZQTunsYzxXw8cKuW9Ratc30mSIPUW37+k8Tvo9zz61KVJ3Ww1ZxSTqCvhuABvIA35VS4HoQrxk2nw/Iq1jyleqAQRBBvblHewrmW6Iz6D1vNXSUaEE/CZI3BmZi29ctFbsoalfRfUkzicVoA8JB0kEnWbEclWsbg3MVHNDn9CNpcvr/Ai41inEhSlpBBEFIKp1G0j8Z7esSTjc41Ncke4th5wyp5XlEQEpE7TA779u9dzX4DI1xOWMoTAkuK5SComDaClAuNvp6yVw7LVtnud5ghsQBLmxUqdvi+pH50Su7Itj4Y5nsccH5uWQooJBc96OcbA1ixsJS0T0PZ7NjSqU1Nq7ev4LOnPlm+o9f3+NeZ3LXE9eNKna1h//AP0ClxquR/SNvQCuzlUe5UsJCPwjhnNUze6fS49O9ShVa+Irnh3bTc9RigTEwOU/u1TVW7sHTaVx+XDbUJTHljl37+lXXuZrLg9eI7Ya/lUe1/6VNLoUzl1HKEfyH0vH5VNRfIqcv/RzpiYRHW8f9b1HJbaJ3NfeRwhJN9H/ACqFuhJyW2b6DlKf5D9f7U8mVt/+kRub5j4ZS00grfcOltE7neTawAuTyA+VIwdWfdw34vkvexXVqqjDPLXl1ZF+1XJnsFlCdCiVvPJ/jHEiCuUKhJ5huQlMdkivbpwUIqMdkfO1KjqSc5bsyjAkPs+GGJWlQ1OgqOkE7hpO5mdh+da1LNGyRmfhldvQmOKMWvBpw+EQ6txtDM76QFOKWpcIBOkjxBfeRebiqO6jGeaaub6ePnGj3dKy3u7avpfkXL2ee0UNJ8NTbikAoDexUJB8RCT8SSdMAm1+wqOKq06bWVGns7A4nHuTlNacX76Fk9pPBT2ct4bEYVYbISQpp4qSNzBsCApJKhtcHfqjPNEx4ij3NWVO6dna62M+wXs1eZdW068hDjYSpZAKkaVEbGxMC+wumO9U1JOd6fyPa7Pw0aVFYvN4ndW4acHt02fG9uep8KZBmWExYb8TxMGB7xUADIJMIklKtZPqOdRp0Zwno/CV4rtHD4rDvvYWq30aWlurvfbQs54RwfnhhIKwQSJkTc6fubDaNq0WWx5Cr1U01J6bavT5Bw3wrh8EXCzqKnI1FRmwkgAAAAXOwqMIRh8KLcTjK+JadaV7be0TlTMoUAUB4RQHiGwNgBQFSz32a5dinvGdZGsmVFJKdR6qAsaAseHyxpDPgISA2E6dI2iIigMtT7Ghh3y/hnzACobWkcwfLqER6xVWIp95TceJZh593UUuBFu4cjcQRuK8Kx9EpXOJiuMmh1hsXFcTsclG424n4lSzh1lRkkFKR1JBj99q0UourNRRnrONKDkzK8BmruExKXReNwfiSeU8thB7CvWjGMonlVakozvwNQ4c4sw2KWUt6m1gTpWBHcyD5o+Vc1jua6NdSVkWkpnp8zc25CLDl/TarU+RpUiHz7KQ4g+7sZBFjY2O81ycb6ok/EnFoxnOcvVhnCm5SfdUee28cxXE8x5VSMsPJrmMG3Z3o422I06rk/EyRwWMW2ZSekg3B9RzqpxTN6b2ZKJzdR9wIbKz5zE9DNyIiBvO1zVSiluJwb1iTGEaxhBAdbJUDEiOlzBm/XtUbx5Fbi1uxm5lOJUPM5ubhKQU85HU1PPHkRcXxYknArw6QQ64Vk2RYAWHmI5iDt/SuqabtYlCk3rcrOYvKKjJO/p+HKr6aXAz4qU9mGX4rSYqNanmLuz8Z3LsyfYzC29YJUdT6ani4yV0OkY6qnRNUayfEct46qnSLFMdozHvVTonVIm8tzYRBJj97VXeUCipSUtUWbC4hCkzPykW61op1ISVzz6kJxlY6W4iLFR9I6xH41d4SHjT1sIKUkSNCjHf0NvLUPD19+RPxc178xXDLTEkH/cP6VBZdxJS2/H8iWY5qElLbKVOPLMJbESepJ+FI5qO3qQD2FOVaWSl5vgjLWrRoRzVPKxa+CuD/AJxOJIcxSxc/Cgf+tschtJ3MXr2qNCFGOWP/T56vXnWlmn5ckW95pK0lKkhSTYgiQR0IO9XFJgfti9nD/8AEpewGF1MKQNSGEAaVgkE+GkbEaTIG8zyoB5wD7MXMUpTuasqCAgJbQSW1TIvpQRAiQZiSdrSZSlchGNhxjsjcZzBOEwzJbbDiSzoQShIOmXlSfOQmQok/DuIrzpKs62u3Dkj7LB4jAYfs9yVs7TTX+TfLnbZ8ka/leGcQiHXfFWTJUE6QNgAlMmBA5kyZPYbkrHydSSlJuKsuRzjMnw7q0uOMtrWn3VKSCReQJ6TeuiNSUU4ptJ79fmPqEAoAoAoAoAoAoAoAoAoDlYtQGdccYMNantJKd16RJH80C5+V6yYjDZ/FHc2YbFd34ZbFSbxDbidSFpUk7FJkV5couLsz2IyUldDTEuxVbRYjPuLsd4hCQqQkmY68v1r0sDScbya3PO7SqRlFKL2eovlmU/xeGBBlaPL0AA92YG8flV7bhN24lNKMatNKRDZhlb2GUCoKTB8qxbY7g9a0KSkjNUoTpO/DmXzhXj1KwlvEnSvYOclf6j8J/A9qqcHF3WxpoYlPSW5f1ohMnUJ67H0tFWp3R6EZpuxVOKeHy9MASYMbagNjtY1XKLTuidSEKlPKzLs2yZ7DKh1BSDsqLH0PXtVkZJngVaUqcrMTw6pquasbcPNyVh4E1Tc9FRvqh9gcYtFgSByEmP7VCSucnCxacvBUCpJCdaEqN58yuYE+915CO5mOW6KLcH7QwzbEkJWiCFBZ85G5I2SeQj+lSSstCcdyss5M4++200CpThAHzEkn0ua10zzsYtbmiN+wvEFIJfTP+n+9WGHUjsd7H8wau2pC+1x/WouKZdTr1IbMr+K4SzJo+bDrP8Apv8ArUHRiaI9oVU7ke6861Z1taP9SSPzqqWH5Ho0u2F/kdozIdapdB8jfHtOm+JI4PMqz1KBtp4iMuJZcqzopIIP76VglTlCV4l8oxqRtIsic18QD7bTfYT/AGq3v3s3Yxf0+V/DcdIVOzqttzN+c+v96kpX/wAiDjbeP2G+Z5spJSwz9q85ZCL/AO5UjypHM/qalShOvLJF6cX74mTEV4UIZmteC98C+cD8IpwiCtw+JiHLuOHc/wAo+6kcgK9unTjTjlirI+cqVJ1JZpu7LXUyAUAUAUAUAUAUAUAUAUAUAUAUAUAUAUAUAUA1xuDS4IIoDPM89mDDiytALazupBKCfXTvXHFS3R2MpR1i7EC77JSqynXVDoVk/rUVTgtUkSdaq1ZyfqRXFPsoDGDedb95tOsydwm6vnEn5V2XM7Sbvl5+0ZhkubuYVzUjb4knYjvUZQU1dFkKjpSs9jTmMUzjWC4hJI91QPwqib37g2kVVqtGejRrJlGzjhJaVKUzKxvpg6u/KDVinwZRXwd3mh6foSyrjLFYcBGoLSm2lwSRHIH3k/WndLdaFMcVKL1/n38y/wDDvHOEfKQ6Sy6TEKukk89cW/8AqKXktzZDGxloW3H5M06goWApKhcGIjr+tLJ6oscoz0aM9z/2Yx5sMuP5FGQf/r4T69a7drcyzwfGmyk4rBv4cw82pGwkixtNle6fkai4p7ClXnTdpKxyp+R1qrKbXiE0XLhPW4yZACEyNap5RcQIHITzgdKjNqO5WpqTFcVhQlELJ80abXJ3SEi5Uo7wBtUIpytlLJVowvmNA9lPAi2VnF4lGlwiG0ndI5k9CbCOQSOZNbYRyrU8fEVu9ldbGrVMoPIoDhTKTuBQDLG5Iw6IW2k+ooCn5x7JMvekhoIPVHl/KhyxTc09hykycNiCOyxI9JERXHFPctp1qlN3iyrY7gbNMNJLHiJHxNHV/wATB+grNPDKWx61DtmUdJoYYfNFtKCXUKbPRaSk/QxWCtgnbY9ih2lQqtJS1Lrh8zXCW20asQ6IbQJHSVqPwoHM89hWTDYedaWWO3F+92U4/EwoLm+CNH4H4MThAXXT4mJcu44R/wAUj4UjkK+hp04045YrQ+WqVJVJZpblvqZAKAKAKAKAKAKAKAKAKAKAKAKAKAKAKAKAKAKAKAIoDyKAhuM8MXMDiUDcsrj/AGmozV4snTdpp9T5x4k4WITrFrb/AL2rLCbib5qNRWe5XeH88dwbkpgpJGtB2UB+R7ir5RU1cywk6UrPY2fI8xYxbQ/h1jmVJnzCeRSdhUE2tGb4VVvwIjPeBGHiVBJQs7kECflUl0JyjTqfEjM8/wCGHsMTqEp61NT4Mw1sLkV4O6+pcvZxxqPLhcTfk0smP/gm3aPp0quUMuq2FKs3o9/uahoSbQRN95/QRVkZXN0KjE38vQsKSpKVJVulQBBvzBrjgt0dlaS1KPxF7MkL8+FPhmZU2bpib6eaT0Bt6VB3Rlay6Ig8maxK1uYVrDvaZCVaUwbclFZASPS9VKjOSvfc7LE04SXFo27g/hQMjxn0pL6htMhsW8iCR2EmBJ6WA1QgoqyPPnNzd2W4VIiFAFAFAFAFAFAeFIoBnjMpYdEONIWDyUkGgGmU8L4PDLK2GG21GxKUgGBsPSlrHW29yYocCgCgCgCgCgCgCgCgCgCgCgCgCgCgCgCgCgCgCgCgCgCgPFpBBBuDY0BjnGWUqZUtrwXlpIlCkNKcSodCUgwodDHassqUr2RqjWja7MizHI8Q4s6MO9O5BaUmPqP3FW0oyW5GtUhJKzGSctxbCkueE6hSCCFaTYirGroojOzTNP4d9pLLoSjFJDazs4kSknuN01neaJ6EZJ7MtmY5cjENyClSVCxSZB+dLqSJKTT1MP40yMYR/SFA6pOnmm/P98qtpttWZjrxSd1xLJwF7QPBAYxZUpr4XJKlI7HmU+m35clG2qJ0qvBmutLCkhbZCkkSFJNiPlSM0zYqnBiTmOCT9otDaTzWQkbdSYqMpEZWs2Wfg6HGEvaFJ1klOsQrTPlJHKReDcTVsFZannVJKUrosFSIBQBQBQBQBQBQBQBQBQBQBQBQBQBQBQBQBQBQBQBQBQBQBQBQBQBQBQBQBQBQBQBQBQBQHhFAcFlJ5D6UA3fyxpW6E/SgKdxH7KcBipVoLTh+Nux+Y2V8xQLTYp+H9jWMaUEt4/S1qkkBSVR0gKgmq3Si3exesTUSsXTLvZdgUJhxBeXzW6StR57nYSSYHU1NJLYobb3G+Y+yDLXR/laD1bOmPlsfmK6CrL9lmYYVzRgcVqw6z5gtWhSO+xSfUCe3OqpUk3cvhXklZ6lj4d9liEOJfxrpxLifdSf8tPQgGSo9yanGKjsQqVZT32NFQkAQLAVIrOqAKAKAKAKAKAKAKAKAKAKAKAKAKAKAKAKAKAKAKAKAKAKAKAKAKAKAKAKAKAKAKAKAKAKAKAKAKAKAKAKAKAKAKAKAKAKAKAKAKAKAKAKAKAKAKAKAKAKAKAKAKAKAKAKAKAKAKAKA/9k="/>
          <p:cNvSpPr>
            <a:spLocks noChangeAspect="1" noChangeArrowheads="1"/>
          </p:cNvSpPr>
          <p:nvPr/>
        </p:nvSpPr>
        <p:spPr bwMode="auto">
          <a:xfrm>
            <a:off x="155575" y="-144463"/>
            <a:ext cx="304800" cy="304801"/>
          </a:xfrm>
          <a:prstGeom prst="rect"/>
          <a:noFill/>
        </p:spPr>
        <p:txBody>
          <a:bodyPr anchor="t" anchorCtr="0" bIns="45720" compatLnSpc="1" lIns="91440" numCol="1" rIns="91440" tIns="45720" vert="horz" wrap="square">
            <a:prstTxWarp prst="textNoShape"/>
          </a:bodyPr>
          <a:p>
            <a:endParaRPr lang="en-IN"/>
          </a:p>
        </p:txBody>
      </p:sp>
      <p:pic>
        <p:nvPicPr>
          <p:cNvPr id="2097158" name="Picture 12" descr="http://www.rivertea.com/blog/wp-content/uploads/2014/01/vital_ingredients_artwork-copy1.jpg"/>
          <p:cNvPicPr>
            <a:picLocks noChangeAspect="1" noChangeArrowheads="1"/>
          </p:cNvPicPr>
          <p:nvPr/>
        </p:nvPicPr>
        <p:blipFill>
          <a:blip xmlns:r="http://schemas.openxmlformats.org/officeDocument/2006/relationships" r:embed="rId3"/>
          <a:srcRect/>
          <a:stretch>
            <a:fillRect/>
          </a:stretch>
        </p:blipFill>
        <p:spPr bwMode="auto">
          <a:xfrm>
            <a:off x="3677679" y="2743200"/>
            <a:ext cx="5466321" cy="2124456"/>
          </a:xfrm>
          <a:prstGeom prst="rect"/>
          <a:noFill/>
        </p:spPr>
      </p:pic>
      <p:pic>
        <p:nvPicPr>
          <p:cNvPr id="2097159" name="Picture 14" descr="http://www.ncbi.nlm.nih.gov/projects/pmh/PMH_Authoring/media/Images/originals/NHGRI-85209.jpg"/>
          <p:cNvPicPr>
            <a:picLocks noChangeAspect="1" noChangeArrowheads="1"/>
          </p:cNvPicPr>
          <p:nvPr/>
        </p:nvPicPr>
        <p:blipFill>
          <a:blip xmlns:r="http://schemas.openxmlformats.org/officeDocument/2006/relationships" r:embed="rId4" cstate="print"/>
          <a:srcRect/>
          <a:stretch>
            <a:fillRect/>
          </a:stretch>
        </p:blipFill>
        <p:spPr bwMode="auto">
          <a:xfrm>
            <a:off x="322180" y="2895600"/>
            <a:ext cx="3001664" cy="2819400"/>
          </a:xfrm>
          <a:prstGeom prst="rect"/>
          <a:noFill/>
        </p:spPr>
      </p:pic>
      <p:sp>
        <p:nvSpPr>
          <p:cNvPr id="1048606" name="Slide Number Placeholder 3"/>
          <p:cNvSpPr>
            <a:spLocks noGrp="1"/>
          </p:cNvSpPr>
          <p:nvPr>
            <p:ph type="sldNum" sz="quarter" idx="12"/>
          </p:nvPr>
        </p:nvSpPr>
        <p:spPr/>
        <p:txBody>
          <a:bodyPr/>
          <a:p>
            <a:fld id="{B6F15528-21DE-4FAA-801E-634DDDAF4B2B}" type="slidenum">
              <a:rPr lang="en-US" smtClean="0"/>
              <a:t>4</a:t>
            </a:fld>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61" name=""/>
        <p:cNvGrpSpPr/>
        <p:nvPr/>
      </p:nvGrpSpPr>
      <p:grpSpPr>
        <a:xfrm>
          <a:off x="0" y="0"/>
          <a:ext cx="0" cy="0"/>
          <a:chOff x="0" y="0"/>
          <a:chExt cx="0" cy="0"/>
        </a:xfrm>
      </p:grpSpPr>
      <p:sp>
        <p:nvSpPr>
          <p:cNvPr id="1048773"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Single and double monomers</a:t>
            </a:r>
          </a:p>
        </p:txBody>
      </p:sp>
      <p:sp>
        <p:nvSpPr>
          <p:cNvPr id="1048774" name="TextBox 1"/>
          <p:cNvSpPr txBox="1">
            <a:spLocks noChangeArrowheads="1"/>
          </p:cNvSpPr>
          <p:nvPr/>
        </p:nvSpPr>
        <p:spPr bwMode="auto">
          <a:xfrm>
            <a:off x="228600" y="1143000"/>
            <a:ext cx="8305800" cy="4400550"/>
          </a:xfrm>
          <a:prstGeom prst="rect"/>
          <a:noFill/>
          <a:ln w="9525">
            <a:noFill/>
            <a:miter lim="800000"/>
            <a:headEnd/>
            <a:tailEnd/>
          </a:ln>
        </p:spPr>
        <p:txBody>
          <a:bodyPr>
            <a:spAutoFit/>
          </a:bodyPr>
          <a:p>
            <a:pPr eaLnBrk="1" hangingPunct="1"/>
            <a:r>
              <a:rPr altLang="en-US" sz="2800" lang="en-US"/>
              <a:t>When preparing a polyester the monomers can have various configurations.</a:t>
            </a:r>
          </a:p>
          <a:p>
            <a:pPr eaLnBrk="1" hangingPunct="1"/>
            <a:endParaRPr altLang="en-US" sz="2800" lang="en-US"/>
          </a:p>
          <a:p>
            <a:pPr eaLnBrk="1" hangingPunct="1"/>
            <a:r>
              <a:rPr altLang="en-US" sz="2800" lang="en-US"/>
              <a:t>Option 1: a single monomer is used – it has a hydroxyl group at one end and a carboxylic acid at the other end.</a:t>
            </a:r>
          </a:p>
          <a:p>
            <a:pPr eaLnBrk="1" hangingPunct="1"/>
            <a:endParaRPr altLang="en-US" sz="2800" lang="en-US"/>
          </a:p>
          <a:p>
            <a:pPr eaLnBrk="1" hangingPunct="1"/>
            <a:r>
              <a:rPr altLang="en-US" sz="2800" lang="en-US"/>
              <a:t>Option 2: two different monomers are used – one is a diol (two hydroxyl groups, one at each end) and the other is a dicarboxylic acid.</a:t>
            </a:r>
          </a:p>
        </p:txBody>
      </p:sp>
      <p:sp>
        <p:nvSpPr>
          <p:cNvPr id="1048775" name="Slide Number Placeholder 1"/>
          <p:cNvSpPr>
            <a:spLocks noGrp="1"/>
          </p:cNvSpPr>
          <p:nvPr>
            <p:ph type="sldNum" sz="quarter" idx="12"/>
          </p:nvPr>
        </p:nvSpPr>
        <p:spPr/>
        <p:txBody>
          <a:bodyPr/>
          <a:p>
            <a:fld id="{B6F15528-21DE-4FAA-801E-634DDDAF4B2B}" type="slidenum">
              <a:rPr lang="en-US" smtClean="0"/>
              <a:t>40</a:t>
            </a:fld>
            <a:endParaRPr lang="en-US"/>
          </a:p>
        </p:txBody>
      </p:sp>
    </p:spTree>
  </p:cSld>
  <p:clrMapOvr>
    <a:masterClrMapping/>
  </p:clrMapOvr>
  <p:transition>
    <p:fade/>
  </p:transition>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64" name=""/>
        <p:cNvGrpSpPr/>
        <p:nvPr/>
      </p:nvGrpSpPr>
      <p:grpSpPr>
        <a:xfrm>
          <a:off x="0" y="0"/>
          <a:ext cx="0" cy="0"/>
          <a:chOff x="0" y="0"/>
          <a:chExt cx="0" cy="0"/>
        </a:xfrm>
      </p:grpSpPr>
      <p:sp>
        <p:nvSpPr>
          <p:cNvPr id="1048779" name="Title 1"/>
          <p:cNvSpPr>
            <a:spLocks noGrp="1"/>
          </p:cNvSpPr>
          <p:nvPr>
            <p:ph type="title"/>
          </p:nvPr>
        </p:nvSpPr>
        <p:spPr/>
        <p:txBody>
          <a:bodyPr/>
          <a:p>
            <a:r>
              <a:rPr dirty="0" lang="en-AU" smtClean="0"/>
              <a:t>Polyester Synthesis</a:t>
            </a:r>
            <a:endParaRPr dirty="0" lang="en-AU"/>
          </a:p>
        </p:txBody>
      </p:sp>
      <p:sp>
        <p:nvSpPr>
          <p:cNvPr id="1048780" name="Slide Number Placeholder 3"/>
          <p:cNvSpPr>
            <a:spLocks noGrp="1"/>
          </p:cNvSpPr>
          <p:nvPr>
            <p:ph type="sldNum" sz="quarter" idx="12"/>
          </p:nvPr>
        </p:nvSpPr>
        <p:spPr/>
        <p:txBody>
          <a:bodyPr/>
          <a:p>
            <a:fld id="{B6F15528-21DE-4FAA-801E-634DDDAF4B2B}" type="slidenum">
              <a:rPr lang="en-US" smtClean="0"/>
              <a:t>41</a:t>
            </a:fld>
            <a:endParaRPr lang="en-US"/>
          </a:p>
        </p:txBody>
      </p:sp>
      <p:pic>
        <p:nvPicPr>
          <p:cNvPr id="2097193" name="Picture 2"/>
          <p:cNvPicPr>
            <a:picLocks noChangeAspect="1" noGrp="1" noChangeArrowheads="1"/>
          </p:cNvPicPr>
          <p:nvPr>
            <p:ph idx="1"/>
          </p:nvPr>
        </p:nvPicPr>
        <p:blipFill>
          <a:blip xmlns:r="http://schemas.openxmlformats.org/officeDocument/2006/relationships" r:embed="rId1"/>
          <a:srcRect/>
          <a:stretch>
            <a:fillRect/>
          </a:stretch>
        </p:blipFill>
        <p:spPr bwMode="auto">
          <a:xfrm>
            <a:off x="1763688" y="1190209"/>
            <a:ext cx="5400600" cy="5140330"/>
          </a:xfrm>
          <a:prstGeom prst="rect"/>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65" name=""/>
        <p:cNvGrpSpPr/>
        <p:nvPr/>
      </p:nvGrpSpPr>
      <p:grpSpPr>
        <a:xfrm>
          <a:off x="0" y="0"/>
          <a:ext cx="0" cy="0"/>
          <a:chOff x="0" y="0"/>
          <a:chExt cx="0" cy="0"/>
        </a:xfrm>
      </p:grpSpPr>
      <p:sp>
        <p:nvSpPr>
          <p:cNvPr id="1048781"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PLA – a single monomer example</a:t>
            </a:r>
          </a:p>
        </p:txBody>
      </p:sp>
      <p:sp>
        <p:nvSpPr>
          <p:cNvPr id="1048782" name="TextBox 1"/>
          <p:cNvSpPr txBox="1">
            <a:spLocks noChangeArrowheads="1"/>
          </p:cNvSpPr>
          <p:nvPr/>
        </p:nvSpPr>
        <p:spPr bwMode="auto">
          <a:xfrm>
            <a:off x="228600" y="1143000"/>
            <a:ext cx="8305800" cy="3108325"/>
          </a:xfrm>
          <a:prstGeom prst="rect"/>
          <a:noFill/>
          <a:ln w="9525">
            <a:noFill/>
            <a:miter lim="800000"/>
            <a:headEnd/>
            <a:tailEnd/>
          </a:ln>
        </p:spPr>
        <p:txBody>
          <a:bodyPr>
            <a:spAutoFit/>
          </a:bodyPr>
          <a:p>
            <a:pPr eaLnBrk="1" hangingPunct="1"/>
            <a:r>
              <a:rPr altLang="en-US" sz="2800" lang="en-US"/>
              <a:t>PLA or polylactic acid is prepared using a single monomer. </a:t>
            </a:r>
          </a:p>
          <a:p>
            <a:pPr eaLnBrk="1" hangingPunct="1"/>
            <a:endParaRPr altLang="en-US" sz="2800" lang="en-US"/>
          </a:p>
          <a:p>
            <a:pPr eaLnBrk="1" hangingPunct="1"/>
            <a:r>
              <a:rPr altLang="en-US" sz="2800" lang="en-US"/>
              <a:t>It has one of each of the required functional groups in the same monomer. The monomers line up so the hydroxyl group is next to the acid group and a reaction can occur.</a:t>
            </a:r>
          </a:p>
        </p:txBody>
      </p:sp>
      <p:pic>
        <p:nvPicPr>
          <p:cNvPr id="2097194" name="Picture 3"/>
          <p:cNvPicPr>
            <a:picLocks noChangeAspect="1"/>
          </p:cNvPicPr>
          <p:nvPr/>
        </p:nvPicPr>
        <p:blipFill>
          <a:blip xmlns:r="http://schemas.openxmlformats.org/officeDocument/2006/relationships" r:embed="rId1"/>
          <a:srcRect/>
          <a:stretch>
            <a:fillRect/>
          </a:stretch>
        </p:blipFill>
        <p:spPr bwMode="auto">
          <a:xfrm>
            <a:off x="3581400" y="4038600"/>
            <a:ext cx="3343275" cy="2209800"/>
          </a:xfrm>
          <a:prstGeom prst="rect"/>
          <a:noFill/>
          <a:ln w="9525">
            <a:noFill/>
            <a:miter lim="800000"/>
            <a:headEnd/>
            <a:tailEnd/>
          </a:ln>
        </p:spPr>
      </p:pic>
      <p:sp>
        <p:nvSpPr>
          <p:cNvPr id="1048783" name="Slide Number Placeholder 1"/>
          <p:cNvSpPr>
            <a:spLocks noGrp="1"/>
          </p:cNvSpPr>
          <p:nvPr>
            <p:ph type="sldNum" sz="quarter" idx="12"/>
          </p:nvPr>
        </p:nvSpPr>
        <p:spPr/>
        <p:txBody>
          <a:bodyPr/>
          <a:p>
            <a:fld id="{B6F15528-21DE-4FAA-801E-634DDDAF4B2B}" type="slidenum">
              <a:rPr lang="en-US" smtClean="0"/>
              <a:t>42</a:t>
            </a:fld>
            <a:endParaRPr lang="en-US"/>
          </a:p>
        </p:txBody>
      </p:sp>
    </p:spTree>
  </p:cSld>
  <p:clrMapOvr>
    <a:masterClrMapping/>
  </p:clrMapOvr>
  <p:transition>
    <p:fade/>
  </p:transition>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68" name=""/>
        <p:cNvGrpSpPr/>
        <p:nvPr/>
      </p:nvGrpSpPr>
      <p:grpSpPr>
        <a:xfrm>
          <a:off x="0" y="0"/>
          <a:ext cx="0" cy="0"/>
          <a:chOff x="0" y="0"/>
          <a:chExt cx="0" cy="0"/>
        </a:xfrm>
      </p:grpSpPr>
      <p:sp>
        <p:nvSpPr>
          <p:cNvPr id="1048787"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PLA – a single monomer example</a:t>
            </a:r>
          </a:p>
        </p:txBody>
      </p:sp>
      <p:pic>
        <p:nvPicPr>
          <p:cNvPr id="2097195" name="Picture 2"/>
          <p:cNvPicPr>
            <a:picLocks noChangeAspect="1"/>
          </p:cNvPicPr>
          <p:nvPr/>
        </p:nvPicPr>
        <p:blipFill>
          <a:blip xmlns:r="http://schemas.openxmlformats.org/officeDocument/2006/relationships" r:embed="rId1"/>
          <a:srcRect/>
          <a:stretch>
            <a:fillRect/>
          </a:stretch>
        </p:blipFill>
        <p:spPr bwMode="auto">
          <a:xfrm>
            <a:off x="-9525" y="914400"/>
            <a:ext cx="9042400" cy="4343400"/>
          </a:xfrm>
          <a:prstGeom prst="rect"/>
          <a:noFill/>
          <a:ln w="9525">
            <a:noFill/>
            <a:miter lim="800000"/>
            <a:headEnd/>
            <a:tailEnd/>
          </a:ln>
        </p:spPr>
      </p:pic>
      <p:sp>
        <p:nvSpPr>
          <p:cNvPr id="1048788" name="Slide Number Placeholder 1"/>
          <p:cNvSpPr>
            <a:spLocks noGrp="1"/>
          </p:cNvSpPr>
          <p:nvPr>
            <p:ph type="sldNum" sz="quarter" idx="12"/>
          </p:nvPr>
        </p:nvSpPr>
        <p:spPr/>
        <p:txBody>
          <a:bodyPr/>
          <a:p>
            <a:fld id="{B6F15528-21DE-4FAA-801E-634DDDAF4B2B}" type="slidenum">
              <a:rPr lang="en-US" smtClean="0"/>
              <a:t>43</a:t>
            </a:fld>
            <a:endParaRPr lang="en-US"/>
          </a:p>
        </p:txBody>
      </p:sp>
    </p:spTree>
  </p:cSld>
  <p:clrMapOvr>
    <a:masterClrMapping/>
  </p:clrMapOvr>
  <p:transition>
    <p:fade/>
  </p:transition>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71" name=""/>
        <p:cNvGrpSpPr/>
        <p:nvPr/>
      </p:nvGrpSpPr>
      <p:grpSpPr>
        <a:xfrm>
          <a:off x="0" y="0"/>
          <a:ext cx="0" cy="0"/>
          <a:chOff x="0" y="0"/>
          <a:chExt cx="0" cy="0"/>
        </a:xfrm>
      </p:grpSpPr>
      <p:sp>
        <p:nvSpPr>
          <p:cNvPr id="1048792"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PET – double monomer example</a:t>
            </a:r>
          </a:p>
        </p:txBody>
      </p:sp>
      <p:sp>
        <p:nvSpPr>
          <p:cNvPr id="1048793" name="TextBox 1"/>
          <p:cNvSpPr txBox="1">
            <a:spLocks noChangeArrowheads="1"/>
          </p:cNvSpPr>
          <p:nvPr/>
        </p:nvSpPr>
        <p:spPr bwMode="auto">
          <a:xfrm>
            <a:off x="228600" y="1143000"/>
            <a:ext cx="8305800" cy="2678113"/>
          </a:xfrm>
          <a:prstGeom prst="rect"/>
          <a:noFill/>
          <a:ln w="9525">
            <a:noFill/>
            <a:miter lim="800000"/>
            <a:headEnd/>
            <a:tailEnd/>
          </a:ln>
        </p:spPr>
        <p:txBody>
          <a:bodyPr>
            <a:spAutoFit/>
          </a:bodyPr>
          <a:p>
            <a:pPr eaLnBrk="1" hangingPunct="1"/>
            <a:r>
              <a:rPr altLang="en-US" sz="2800" lang="en-US"/>
              <a:t>PET, or polyethylene terephthalate, is used in clothing, bottles and a wide range of plastics.</a:t>
            </a:r>
          </a:p>
          <a:p>
            <a:pPr eaLnBrk="1" hangingPunct="1"/>
            <a:endParaRPr altLang="en-US" sz="2800" lang="en-US"/>
          </a:p>
          <a:p>
            <a:pPr eaLnBrk="1" hangingPunct="1"/>
            <a:r>
              <a:rPr altLang="en-US" sz="2800" lang="en-US"/>
              <a:t>Two monomers are used to make PET, one a diol (ethylene glycol), the other a dicarboxylic acid (terephthalic acid).</a:t>
            </a:r>
          </a:p>
        </p:txBody>
      </p:sp>
      <p:pic>
        <p:nvPicPr>
          <p:cNvPr id="2097196" name="Picture 3"/>
          <p:cNvPicPr>
            <a:picLocks noChangeAspect="1"/>
          </p:cNvPicPr>
          <p:nvPr/>
        </p:nvPicPr>
        <p:blipFill>
          <a:blip xmlns:r="http://schemas.openxmlformats.org/officeDocument/2006/relationships" r:embed="rId1"/>
          <a:srcRect/>
          <a:stretch>
            <a:fillRect/>
          </a:stretch>
        </p:blipFill>
        <p:spPr bwMode="auto">
          <a:xfrm>
            <a:off x="228600" y="3962400"/>
            <a:ext cx="8470900" cy="1676400"/>
          </a:xfrm>
          <a:prstGeom prst="rect"/>
          <a:noFill/>
          <a:ln w="9525">
            <a:noFill/>
            <a:miter lim="800000"/>
            <a:headEnd/>
            <a:tailEnd/>
          </a:ln>
        </p:spPr>
      </p:pic>
      <p:sp>
        <p:nvSpPr>
          <p:cNvPr id="1048794" name="Slide Number Placeholder 1"/>
          <p:cNvSpPr>
            <a:spLocks noGrp="1"/>
          </p:cNvSpPr>
          <p:nvPr>
            <p:ph type="sldNum" sz="quarter" idx="12"/>
          </p:nvPr>
        </p:nvSpPr>
        <p:spPr/>
        <p:txBody>
          <a:bodyPr/>
          <a:p>
            <a:fld id="{B6F15528-21DE-4FAA-801E-634DDDAF4B2B}" type="slidenum">
              <a:rPr lang="en-US" smtClean="0"/>
              <a:t>44</a:t>
            </a:fld>
            <a:endParaRPr lang="en-US"/>
          </a:p>
        </p:txBody>
      </p:sp>
    </p:spTree>
  </p:cSld>
  <p:clrMapOvr>
    <a:masterClrMapping/>
  </p:clrMapOvr>
  <p:transition>
    <p:fade/>
  </p:transition>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74" name=""/>
        <p:cNvGrpSpPr/>
        <p:nvPr/>
      </p:nvGrpSpPr>
      <p:grpSpPr>
        <a:xfrm>
          <a:off x="0" y="0"/>
          <a:ext cx="0" cy="0"/>
          <a:chOff x="0" y="0"/>
          <a:chExt cx="0" cy="0"/>
        </a:xfrm>
      </p:grpSpPr>
      <p:sp>
        <p:nvSpPr>
          <p:cNvPr id="1048798"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PET – double monomer example</a:t>
            </a:r>
          </a:p>
        </p:txBody>
      </p:sp>
      <p:pic>
        <p:nvPicPr>
          <p:cNvPr id="2097197" name="Picture 2"/>
          <p:cNvPicPr>
            <a:picLocks noChangeAspect="1"/>
          </p:cNvPicPr>
          <p:nvPr/>
        </p:nvPicPr>
        <p:blipFill>
          <a:blip xmlns:r="http://schemas.openxmlformats.org/officeDocument/2006/relationships" r:embed="rId1"/>
          <a:srcRect/>
          <a:stretch>
            <a:fillRect/>
          </a:stretch>
        </p:blipFill>
        <p:spPr bwMode="auto">
          <a:xfrm>
            <a:off x="23813" y="1295400"/>
            <a:ext cx="9013825" cy="2438400"/>
          </a:xfrm>
          <a:prstGeom prst="rect"/>
          <a:noFill/>
          <a:ln w="9525">
            <a:noFill/>
            <a:miter lim="800000"/>
            <a:headEnd/>
            <a:tailEnd/>
          </a:ln>
        </p:spPr>
      </p:pic>
      <p:sp>
        <p:nvSpPr>
          <p:cNvPr id="1048799" name="Slide Number Placeholder 1"/>
          <p:cNvSpPr>
            <a:spLocks noGrp="1"/>
          </p:cNvSpPr>
          <p:nvPr>
            <p:ph type="sldNum" sz="quarter" idx="12"/>
          </p:nvPr>
        </p:nvSpPr>
        <p:spPr/>
        <p:txBody>
          <a:bodyPr/>
          <a:p>
            <a:fld id="{B6F15528-21DE-4FAA-801E-634DDDAF4B2B}" type="slidenum">
              <a:rPr lang="en-US" smtClean="0"/>
              <a:t>45</a:t>
            </a:fld>
            <a:endParaRPr lang="en-US"/>
          </a:p>
        </p:txBody>
      </p:sp>
    </p:spTree>
  </p:cSld>
  <p:clrMapOvr>
    <a:masterClrMapping/>
  </p:clrMapOvr>
  <p:transition>
    <p:fade/>
  </p:transition>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77" name=""/>
        <p:cNvGrpSpPr/>
        <p:nvPr/>
      </p:nvGrpSpPr>
      <p:grpSpPr>
        <a:xfrm>
          <a:off x="0" y="0"/>
          <a:ext cx="0" cy="0"/>
          <a:chOff x="0" y="0"/>
          <a:chExt cx="0" cy="0"/>
        </a:xfrm>
      </p:grpSpPr>
      <p:sp>
        <p:nvSpPr>
          <p:cNvPr id="1048803"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Polyamides – preparation</a:t>
            </a:r>
          </a:p>
        </p:txBody>
      </p:sp>
      <p:sp>
        <p:nvSpPr>
          <p:cNvPr id="1048804" name="TextBox 1"/>
          <p:cNvSpPr txBox="1">
            <a:spLocks noChangeArrowheads="1"/>
          </p:cNvSpPr>
          <p:nvPr/>
        </p:nvSpPr>
        <p:spPr bwMode="auto">
          <a:xfrm>
            <a:off x="228600" y="1143000"/>
            <a:ext cx="8305800" cy="3540125"/>
          </a:xfrm>
          <a:prstGeom prst="rect"/>
          <a:noFill/>
          <a:ln w="9525">
            <a:noFill/>
            <a:miter lim="800000"/>
            <a:headEnd/>
            <a:tailEnd/>
          </a:ln>
        </p:spPr>
        <p:txBody>
          <a:bodyPr>
            <a:spAutoFit/>
          </a:bodyPr>
          <a:p>
            <a:pPr eaLnBrk="1" hangingPunct="1"/>
            <a:r>
              <a:rPr altLang="en-US" sz="2800" lang="en-US"/>
              <a:t>Reaction between a monomer with an amine group and a monomer with a carboxylic acid group forms a condensation polymer called a polyamide.</a:t>
            </a:r>
          </a:p>
          <a:p>
            <a:pPr eaLnBrk="1" hangingPunct="1"/>
            <a:endParaRPr altLang="en-US" sz="2800" lang="en-US"/>
          </a:p>
          <a:p>
            <a:pPr eaLnBrk="1" hangingPunct="1"/>
            <a:r>
              <a:rPr altLang="en-US" sz="2800" lang="en-US"/>
              <a:t>Again, a single monomer with both functional groups can be used. Alternatively, two monomers, one diamine and one dicarboxylic acid can be used.</a:t>
            </a:r>
          </a:p>
        </p:txBody>
      </p:sp>
      <p:sp>
        <p:nvSpPr>
          <p:cNvPr id="1048805" name="Slide Number Placeholder 1"/>
          <p:cNvSpPr>
            <a:spLocks noGrp="1"/>
          </p:cNvSpPr>
          <p:nvPr>
            <p:ph type="sldNum" sz="quarter" idx="12"/>
          </p:nvPr>
        </p:nvSpPr>
        <p:spPr/>
        <p:txBody>
          <a:bodyPr/>
          <a:p>
            <a:fld id="{B6F15528-21DE-4FAA-801E-634DDDAF4B2B}" type="slidenum">
              <a:rPr lang="en-US" smtClean="0"/>
              <a:t>46</a:t>
            </a:fld>
            <a:endParaRPr lang="en-US"/>
          </a:p>
        </p:txBody>
      </p:sp>
    </p:spTree>
  </p:cSld>
  <p:clrMapOvr>
    <a:masterClrMapping/>
  </p:clrMapOvr>
  <p:transition>
    <p:fade/>
  </p:transition>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80" name=""/>
        <p:cNvGrpSpPr/>
        <p:nvPr/>
      </p:nvGrpSpPr>
      <p:grpSpPr>
        <a:xfrm>
          <a:off x="0" y="0"/>
          <a:ext cx="0" cy="0"/>
          <a:chOff x="0" y="0"/>
          <a:chExt cx="0" cy="0"/>
        </a:xfrm>
      </p:grpSpPr>
      <p:sp>
        <p:nvSpPr>
          <p:cNvPr id="1048809"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Polyamide – single monomer – nylon-6</a:t>
            </a:r>
          </a:p>
        </p:txBody>
      </p:sp>
      <p:sp>
        <p:nvSpPr>
          <p:cNvPr id="1048810" name="TextBox 1"/>
          <p:cNvSpPr txBox="1">
            <a:spLocks noChangeArrowheads="1"/>
          </p:cNvSpPr>
          <p:nvPr/>
        </p:nvSpPr>
        <p:spPr bwMode="auto">
          <a:xfrm>
            <a:off x="228600" y="1143000"/>
            <a:ext cx="8305800" cy="523875"/>
          </a:xfrm>
          <a:prstGeom prst="rect"/>
          <a:noFill/>
          <a:ln w="9525">
            <a:noFill/>
            <a:miter lim="800000"/>
            <a:headEnd/>
            <a:tailEnd/>
          </a:ln>
        </p:spPr>
        <p:txBody>
          <a:bodyPr>
            <a:spAutoFit/>
          </a:bodyPr>
          <a:p>
            <a:pPr eaLnBrk="1" hangingPunct="1"/>
            <a:r>
              <a:rPr altLang="en-US" sz="2800" lang="en-US"/>
              <a:t>Use of a single monomer:</a:t>
            </a:r>
          </a:p>
        </p:txBody>
      </p:sp>
      <p:pic>
        <p:nvPicPr>
          <p:cNvPr id="2097198" name="Picture 1"/>
          <p:cNvPicPr>
            <a:picLocks noChangeAspect="1"/>
          </p:cNvPicPr>
          <p:nvPr/>
        </p:nvPicPr>
        <p:blipFill>
          <a:blip xmlns:r="http://schemas.openxmlformats.org/officeDocument/2006/relationships" r:embed="rId1"/>
          <a:srcRect/>
          <a:stretch>
            <a:fillRect/>
          </a:stretch>
        </p:blipFill>
        <p:spPr bwMode="auto">
          <a:xfrm>
            <a:off x="1219200" y="1752600"/>
            <a:ext cx="6591300" cy="1066800"/>
          </a:xfrm>
          <a:prstGeom prst="rect"/>
          <a:noFill/>
          <a:ln w="9525">
            <a:noFill/>
            <a:miter lim="800000"/>
            <a:headEnd/>
            <a:tailEnd/>
          </a:ln>
        </p:spPr>
      </p:pic>
      <p:pic>
        <p:nvPicPr>
          <p:cNvPr id="2097199" name="Picture 2"/>
          <p:cNvPicPr>
            <a:picLocks noChangeAspect="1"/>
          </p:cNvPicPr>
          <p:nvPr/>
        </p:nvPicPr>
        <p:blipFill>
          <a:blip xmlns:r="http://schemas.openxmlformats.org/officeDocument/2006/relationships" r:embed="rId2"/>
          <a:srcRect/>
          <a:stretch>
            <a:fillRect/>
          </a:stretch>
        </p:blipFill>
        <p:spPr bwMode="auto">
          <a:xfrm>
            <a:off x="17463" y="2743200"/>
            <a:ext cx="9139237" cy="3352800"/>
          </a:xfrm>
          <a:prstGeom prst="rect"/>
          <a:noFill/>
          <a:ln w="9525">
            <a:noFill/>
            <a:miter lim="800000"/>
            <a:headEnd/>
            <a:tailEnd/>
          </a:ln>
        </p:spPr>
      </p:pic>
      <p:sp>
        <p:nvSpPr>
          <p:cNvPr id="1048811" name="Slide Number Placeholder 1"/>
          <p:cNvSpPr>
            <a:spLocks noGrp="1"/>
          </p:cNvSpPr>
          <p:nvPr>
            <p:ph type="sldNum" sz="quarter" idx="12"/>
          </p:nvPr>
        </p:nvSpPr>
        <p:spPr/>
        <p:txBody>
          <a:bodyPr/>
          <a:p>
            <a:fld id="{B6F15528-21DE-4FAA-801E-634DDDAF4B2B}" type="slidenum">
              <a:rPr lang="en-US" smtClean="0"/>
              <a:t>47</a:t>
            </a:fld>
            <a:endParaRPr lang="en-US"/>
          </a:p>
        </p:txBody>
      </p:sp>
    </p:spTree>
  </p:cSld>
  <p:clrMapOvr>
    <a:masterClrMapping/>
  </p:clrMapOvr>
  <p:transition>
    <p:fade/>
  </p:transition>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83" name=""/>
        <p:cNvGrpSpPr/>
        <p:nvPr/>
      </p:nvGrpSpPr>
      <p:grpSpPr>
        <a:xfrm>
          <a:off x="0" y="0"/>
          <a:ext cx="0" cy="0"/>
          <a:chOff x="0" y="0"/>
          <a:chExt cx="0" cy="0"/>
        </a:xfrm>
      </p:grpSpPr>
      <p:sp>
        <p:nvSpPr>
          <p:cNvPr id="1048815"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Polyamide – double monomer – nylon-6-6</a:t>
            </a:r>
          </a:p>
        </p:txBody>
      </p:sp>
      <p:pic>
        <p:nvPicPr>
          <p:cNvPr id="2097200" name="Picture 1"/>
          <p:cNvPicPr>
            <a:picLocks noChangeAspect="1"/>
          </p:cNvPicPr>
          <p:nvPr/>
        </p:nvPicPr>
        <p:blipFill>
          <a:blip xmlns:r="http://schemas.openxmlformats.org/officeDocument/2006/relationships" r:embed="rId1"/>
          <a:srcRect/>
          <a:stretch>
            <a:fillRect/>
          </a:stretch>
        </p:blipFill>
        <p:spPr bwMode="auto">
          <a:xfrm>
            <a:off x="914400" y="914400"/>
            <a:ext cx="7048500" cy="1371600"/>
          </a:xfrm>
          <a:prstGeom prst="rect"/>
          <a:noFill/>
          <a:ln w="9525">
            <a:noFill/>
            <a:miter lim="800000"/>
            <a:headEnd/>
            <a:tailEnd/>
          </a:ln>
        </p:spPr>
      </p:pic>
      <p:pic>
        <p:nvPicPr>
          <p:cNvPr id="2097201" name="Picture 2"/>
          <p:cNvPicPr>
            <a:picLocks noChangeAspect="1"/>
          </p:cNvPicPr>
          <p:nvPr/>
        </p:nvPicPr>
        <p:blipFill>
          <a:blip xmlns:r="http://schemas.openxmlformats.org/officeDocument/2006/relationships" r:embed="rId2"/>
          <a:srcRect/>
          <a:stretch>
            <a:fillRect/>
          </a:stretch>
        </p:blipFill>
        <p:spPr bwMode="auto">
          <a:xfrm>
            <a:off x="19050" y="2362200"/>
            <a:ext cx="8856663" cy="3352800"/>
          </a:xfrm>
          <a:prstGeom prst="rect"/>
          <a:noFill/>
          <a:ln w="9525">
            <a:noFill/>
            <a:miter lim="800000"/>
            <a:headEnd/>
            <a:tailEnd/>
          </a:ln>
        </p:spPr>
      </p:pic>
      <p:sp>
        <p:nvSpPr>
          <p:cNvPr id="1048816" name="Slide Number Placeholder 1"/>
          <p:cNvSpPr>
            <a:spLocks noGrp="1"/>
          </p:cNvSpPr>
          <p:nvPr>
            <p:ph type="sldNum" sz="quarter" idx="12"/>
          </p:nvPr>
        </p:nvSpPr>
        <p:spPr/>
        <p:txBody>
          <a:bodyPr/>
          <a:p>
            <a:fld id="{B6F15528-21DE-4FAA-801E-634DDDAF4B2B}" type="slidenum">
              <a:rPr lang="en-US" smtClean="0"/>
              <a:t>48</a:t>
            </a:fld>
            <a:endParaRPr lang="en-US"/>
          </a:p>
        </p:txBody>
      </p:sp>
    </p:spTree>
  </p:cSld>
  <p:clrMapOvr>
    <a:masterClrMapping/>
  </p:clrMapOvr>
  <p:transition>
    <p:fade/>
  </p:transition>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86" name=""/>
        <p:cNvGrpSpPr/>
        <p:nvPr/>
      </p:nvGrpSpPr>
      <p:grpSpPr>
        <a:xfrm>
          <a:off x="0" y="0"/>
          <a:ext cx="0" cy="0"/>
          <a:chOff x="0" y="0"/>
          <a:chExt cx="0" cy="0"/>
        </a:xfrm>
      </p:grpSpPr>
      <p:sp>
        <p:nvSpPr>
          <p:cNvPr id="1048820" name="Title 1"/>
          <p:cNvSpPr>
            <a:spLocks noGrp="1"/>
          </p:cNvSpPr>
          <p:nvPr>
            <p:ph type="ctrTitle"/>
          </p:nvPr>
        </p:nvSpPr>
        <p:spPr>
          <a:xfrm>
            <a:off x="152400" y="1981200"/>
            <a:ext cx="7772400" cy="860425"/>
          </a:xfrm>
        </p:spPr>
        <p:txBody>
          <a:bodyPr/>
          <a:p>
            <a:pPr eaLnBrk="1" hangingPunct="1"/>
            <a:r>
              <a:rPr altLang="en-US" lang="en-US" smtClean="0">
                <a:cs typeface="Arial" charset="0"/>
              </a:rPr>
              <a:t>Chapter 7: Molecules for living</a:t>
            </a:r>
          </a:p>
        </p:txBody>
      </p:sp>
      <p:sp>
        <p:nvSpPr>
          <p:cNvPr id="1048821" name="TextBox 1"/>
          <p:cNvSpPr txBox="1">
            <a:spLocks noChangeArrowheads="1"/>
          </p:cNvSpPr>
          <p:nvPr/>
        </p:nvSpPr>
        <p:spPr bwMode="auto">
          <a:xfrm>
            <a:off x="152400" y="3429000"/>
            <a:ext cx="5029200" cy="677863"/>
          </a:xfrm>
          <a:prstGeom prst="rect"/>
          <a:noFill/>
          <a:ln w="9525">
            <a:noFill/>
            <a:miter lim="800000"/>
            <a:headEnd/>
            <a:tailEnd/>
          </a:ln>
        </p:spPr>
        <p:txBody>
          <a:bodyPr>
            <a:spAutoFit/>
          </a:bodyPr>
          <a:p>
            <a:r>
              <a:rPr altLang="en-US" b="1" sz="2000" lang="en-US">
                <a:solidFill>
                  <a:schemeClr val="bg1"/>
                </a:solidFill>
                <a:cs typeface="Arial" charset="0"/>
              </a:rPr>
              <a:t>Carbohydrates</a:t>
            </a:r>
          </a:p>
          <a:p>
            <a:endParaRPr lang="en-AU"/>
          </a:p>
        </p:txBody>
      </p:sp>
      <p:sp>
        <p:nvSpPr>
          <p:cNvPr id="1048822" name="Slide Number Placeholder 1"/>
          <p:cNvSpPr>
            <a:spLocks noGrp="1"/>
          </p:cNvSpPr>
          <p:nvPr>
            <p:ph type="sldNum" sz="quarter" idx="12"/>
          </p:nvPr>
        </p:nvSpPr>
        <p:spPr/>
        <p:txBody>
          <a:bodyPr/>
          <a:p>
            <a:fld id="{B6F15528-21DE-4FAA-801E-634DDDAF4B2B}" type="slidenum">
              <a:rPr lang="en-US" smtClean="0"/>
              <a:t>49</a:t>
            </a:fld>
            <a:endParaRPr lang="en-US"/>
          </a:p>
        </p:txBody>
      </p:sp>
    </p:spTree>
  </p:cSld>
  <p:clrMapOvr>
    <a:masterClrMapping/>
  </p:clrMapOvr>
  <p:transition>
    <p:fade/>
  </p:transition>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84" name=""/>
        <p:cNvGrpSpPr/>
        <p:nvPr/>
      </p:nvGrpSpPr>
      <p:grpSpPr>
        <a:xfrm>
          <a:off x="0" y="0"/>
          <a:ext cx="0" cy="0"/>
          <a:chOff x="0" y="0"/>
          <a:chExt cx="0" cy="0"/>
        </a:xfrm>
      </p:grpSpPr>
      <p:sp>
        <p:nvSpPr>
          <p:cNvPr id="1048607" name="Title 1"/>
          <p:cNvSpPr>
            <a:spLocks noGrp="1"/>
          </p:cNvSpPr>
          <p:nvPr>
            <p:ph type="title"/>
          </p:nvPr>
        </p:nvSpPr>
        <p:spPr/>
        <p:txBody>
          <a:bodyPr/>
          <a:p>
            <a:r>
              <a:rPr dirty="0" lang="en-US" smtClean="0"/>
              <a:t>Synthetic Polymers</a:t>
            </a:r>
            <a:endParaRPr dirty="0" lang="en-IN"/>
          </a:p>
        </p:txBody>
      </p:sp>
      <p:sp>
        <p:nvSpPr>
          <p:cNvPr id="1048608" name="Content Placeholder 2"/>
          <p:cNvSpPr>
            <a:spLocks noGrp="1"/>
          </p:cNvSpPr>
          <p:nvPr>
            <p:ph idx="1"/>
          </p:nvPr>
        </p:nvSpPr>
        <p:spPr/>
        <p:txBody>
          <a:bodyPr>
            <a:normAutofit fontScale="96875" lnSpcReduction="10000"/>
          </a:bodyPr>
          <a:p>
            <a:r>
              <a:rPr altLang="en-US" dirty="0" lang="en-US" smtClean="0"/>
              <a:t>Synthetic polymers are man-made and are either:</a:t>
            </a:r>
          </a:p>
          <a:p>
            <a:pPr>
              <a:buFontTx/>
              <a:buChar char="•"/>
            </a:pPr>
            <a:r>
              <a:rPr altLang="en-US" dirty="0" lang="en-US" smtClean="0">
                <a:solidFill>
                  <a:srgbClr val="FF0000"/>
                </a:solidFill>
              </a:rPr>
              <a:t>Thermoplastic</a:t>
            </a:r>
            <a:r>
              <a:rPr altLang="en-US" dirty="0" lang="en-US" smtClean="0"/>
              <a:t> – soften on heating, easy to recycle, used in plastic bags, soft drink bottles and garden hoses.</a:t>
            </a:r>
          </a:p>
          <a:p>
            <a:pPr>
              <a:buFontTx/>
              <a:buChar char="•"/>
            </a:pPr>
            <a:r>
              <a:rPr altLang="en-US" dirty="0" lang="en-US" smtClean="0">
                <a:solidFill>
                  <a:srgbClr val="FF0000"/>
                </a:solidFill>
              </a:rPr>
              <a:t>Thermosetting</a:t>
            </a:r>
            <a:r>
              <a:rPr altLang="en-US" dirty="0" lang="en-US" smtClean="0"/>
              <a:t> – do not change shape when heated so are not recyclable. Are stronger than thermoplastic. Used in insulating foam, surfaces and electrical insulation.</a:t>
            </a:r>
          </a:p>
          <a:p>
            <a:endParaRPr dirty="0" lang="en-IN"/>
          </a:p>
        </p:txBody>
      </p:sp>
      <p:sp>
        <p:nvSpPr>
          <p:cNvPr id="1048609" name="Slide Number Placeholder 3"/>
          <p:cNvSpPr>
            <a:spLocks noGrp="1"/>
          </p:cNvSpPr>
          <p:nvPr>
            <p:ph type="sldNum" sz="quarter" idx="12"/>
          </p:nvPr>
        </p:nvSpPr>
        <p:spPr/>
        <p:txBody>
          <a:bodyPr/>
          <a:p>
            <a:fld id="{B6F15528-21DE-4FAA-801E-634DDDAF4B2B}" type="slidenum">
              <a:rPr lang="en-US" smtClean="0"/>
              <a:t>5</a:t>
            </a:fld>
            <a:endParaRPr 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89" name=""/>
        <p:cNvGrpSpPr/>
        <p:nvPr/>
      </p:nvGrpSpPr>
      <p:grpSpPr>
        <a:xfrm>
          <a:off x="0" y="0"/>
          <a:ext cx="0" cy="0"/>
          <a:chOff x="0" y="0"/>
          <a:chExt cx="0" cy="0"/>
        </a:xfrm>
      </p:grpSpPr>
      <p:sp>
        <p:nvSpPr>
          <p:cNvPr id="1048826"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What is a carbohydrate</a:t>
            </a:r>
            <a:r>
              <a:rPr altLang="en-US" b="1" dirty="0" sz="2800" lang="en-US" smtClean="0">
                <a:solidFill>
                  <a:schemeClr val="bg1"/>
                </a:solidFill>
                <a:cs typeface="Arial" charset="0"/>
              </a:rPr>
              <a:t>?</a:t>
            </a:r>
          </a:p>
        </p:txBody>
      </p:sp>
      <p:sp>
        <p:nvSpPr>
          <p:cNvPr id="1048827" name="TextBox 1"/>
          <p:cNvSpPr txBox="1">
            <a:spLocks noChangeArrowheads="1"/>
          </p:cNvSpPr>
          <p:nvPr/>
        </p:nvSpPr>
        <p:spPr bwMode="auto">
          <a:xfrm>
            <a:off x="228600" y="1143000"/>
            <a:ext cx="8305800" cy="4400550"/>
          </a:xfrm>
          <a:prstGeom prst="rect"/>
          <a:noFill/>
          <a:ln w="9525">
            <a:noFill/>
            <a:miter lim="800000"/>
            <a:headEnd/>
            <a:tailEnd/>
          </a:ln>
        </p:spPr>
        <p:txBody>
          <a:bodyPr>
            <a:spAutoFit/>
          </a:bodyPr>
          <a:p>
            <a:pPr eaLnBrk="1" hangingPunct="1"/>
            <a:r>
              <a:rPr altLang="en-US" sz="2800" lang="en-US"/>
              <a:t>Carbohydrates include simple sugars, such as glucose and sucrose, and natural polymers, such as cellulose or starch.</a:t>
            </a:r>
          </a:p>
          <a:p>
            <a:pPr eaLnBrk="1" hangingPunct="1"/>
            <a:endParaRPr altLang="en-US" sz="2800" lang="en-US"/>
          </a:p>
          <a:p>
            <a:pPr eaLnBrk="1" hangingPunct="1"/>
            <a:r>
              <a:rPr altLang="en-US" sz="2800" lang="en-US"/>
              <a:t>The properties of </a:t>
            </a:r>
            <a:r>
              <a:rPr altLang="en-US" sz="2800" lang="en-US">
                <a:solidFill>
                  <a:srgbClr val="FF0000"/>
                </a:solidFill>
              </a:rPr>
              <a:t>carbohydrates</a:t>
            </a:r>
            <a:r>
              <a:rPr altLang="en-US" sz="2800" lang="en-US"/>
              <a:t> depend on their structure. </a:t>
            </a:r>
          </a:p>
          <a:p>
            <a:pPr eaLnBrk="1" hangingPunct="1"/>
            <a:endParaRPr altLang="en-US" sz="2800" lang="en-US"/>
          </a:p>
          <a:p>
            <a:pPr eaLnBrk="1" hangingPunct="1"/>
            <a:r>
              <a:rPr altLang="en-US" sz="2800" lang="en-US"/>
              <a:t>Glucose, sucrose, cellulose and starch all contain glucose molecules, but the different arrangement gives very different properties.</a:t>
            </a:r>
          </a:p>
        </p:txBody>
      </p:sp>
      <p:sp>
        <p:nvSpPr>
          <p:cNvPr id="1048828" name="Slide Number Placeholder 1"/>
          <p:cNvSpPr>
            <a:spLocks noGrp="1"/>
          </p:cNvSpPr>
          <p:nvPr>
            <p:ph type="sldNum" sz="quarter" idx="12"/>
          </p:nvPr>
        </p:nvSpPr>
        <p:spPr/>
        <p:txBody>
          <a:bodyPr/>
          <a:p>
            <a:fld id="{B6F15528-21DE-4FAA-801E-634DDDAF4B2B}" type="slidenum">
              <a:rPr lang="en-US" smtClean="0"/>
              <a:t>50</a:t>
            </a:fld>
            <a:endParaRPr lang="en-US"/>
          </a:p>
        </p:txBody>
      </p:sp>
    </p:spTree>
  </p:cSld>
  <p:clrMapOvr>
    <a:masterClrMapping/>
  </p:clrMapOvr>
  <p:transition>
    <p:fade/>
  </p:transition>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92" name=""/>
        <p:cNvGrpSpPr/>
        <p:nvPr/>
      </p:nvGrpSpPr>
      <p:grpSpPr>
        <a:xfrm>
          <a:off x="0" y="0"/>
          <a:ext cx="0" cy="0"/>
          <a:chOff x="0" y="0"/>
          <a:chExt cx="0" cy="0"/>
        </a:xfrm>
      </p:grpSpPr>
      <p:sp>
        <p:nvSpPr>
          <p:cNvPr id="1048832" name="Title 1"/>
          <p:cNvSpPr>
            <a:spLocks noGrp="1"/>
          </p:cNvSpPr>
          <p:nvPr>
            <p:ph type="title"/>
          </p:nvPr>
        </p:nvSpPr>
        <p:spPr>
          <a:xfrm>
            <a:off x="357158" y="214290"/>
            <a:ext cx="8458200" cy="457200"/>
          </a:xfrm>
        </p:spPr>
        <p:txBody>
          <a:bodyPr>
            <a:normAutofit fontScale="90000"/>
          </a:bodyPr>
          <a:p>
            <a:pPr eaLnBrk="1" hangingPunct="1"/>
            <a:r>
              <a:rPr altLang="en-US" b="1" dirty="0" sz="2800" lang="en-US" smtClean="0">
                <a:solidFill>
                  <a:srgbClr val="FF0000"/>
                </a:solidFill>
                <a:cs typeface="Arial" charset="0"/>
              </a:rPr>
              <a:t>Structure</a:t>
            </a:r>
          </a:p>
        </p:txBody>
      </p:sp>
      <p:sp>
        <p:nvSpPr>
          <p:cNvPr id="1048833" name="TextBox 1"/>
          <p:cNvSpPr txBox="1">
            <a:spLocks noChangeArrowheads="1"/>
          </p:cNvSpPr>
          <p:nvPr/>
        </p:nvSpPr>
        <p:spPr bwMode="auto">
          <a:xfrm>
            <a:off x="228600" y="1143000"/>
            <a:ext cx="8305800" cy="3108325"/>
          </a:xfrm>
          <a:prstGeom prst="rect"/>
          <a:noFill/>
          <a:ln w="9525">
            <a:noFill/>
            <a:miter lim="800000"/>
            <a:headEnd/>
            <a:tailEnd/>
          </a:ln>
        </p:spPr>
        <p:txBody>
          <a:bodyPr>
            <a:spAutoFit/>
          </a:bodyPr>
          <a:p>
            <a:pPr eaLnBrk="1" hangingPunct="1"/>
            <a:r>
              <a:rPr altLang="en-US" sz="2800" lang="en-US"/>
              <a:t>All carbohydrates contain carbon, hydrogen and oxygen. The carbon atoms are arranged in a ring structure, usually containing 4 to 6 carbons.</a:t>
            </a:r>
          </a:p>
          <a:p>
            <a:pPr eaLnBrk="1" hangingPunct="1"/>
            <a:endParaRPr altLang="en-US" sz="2800" lang="en-US"/>
          </a:p>
          <a:p>
            <a:pPr eaLnBrk="1" hangingPunct="1"/>
            <a:r>
              <a:rPr altLang="en-US" sz="2800" lang="en-US"/>
              <a:t>The carbons are bonded to OH groups and H atoms. Larger molecules contain multiple rings bonded together.</a:t>
            </a:r>
          </a:p>
        </p:txBody>
      </p:sp>
      <p:pic>
        <p:nvPicPr>
          <p:cNvPr id="2097202" name="Picture 1"/>
          <p:cNvPicPr>
            <a:picLocks noChangeAspect="1"/>
          </p:cNvPicPr>
          <p:nvPr/>
        </p:nvPicPr>
        <p:blipFill>
          <a:blip xmlns:r="http://schemas.openxmlformats.org/officeDocument/2006/relationships" r:embed="rId1"/>
          <a:srcRect/>
          <a:stretch>
            <a:fillRect/>
          </a:stretch>
        </p:blipFill>
        <p:spPr bwMode="auto">
          <a:xfrm>
            <a:off x="3200400" y="3962400"/>
            <a:ext cx="3505200" cy="2438400"/>
          </a:xfrm>
          <a:prstGeom prst="rect"/>
          <a:noFill/>
          <a:ln w="9525">
            <a:noFill/>
            <a:miter lim="800000"/>
            <a:headEnd/>
            <a:tailEnd/>
          </a:ln>
        </p:spPr>
      </p:pic>
      <p:sp>
        <p:nvSpPr>
          <p:cNvPr id="1048834" name="Slide Number Placeholder 1"/>
          <p:cNvSpPr>
            <a:spLocks noGrp="1"/>
          </p:cNvSpPr>
          <p:nvPr>
            <p:ph type="sldNum" sz="quarter" idx="12"/>
          </p:nvPr>
        </p:nvSpPr>
        <p:spPr/>
        <p:txBody>
          <a:bodyPr/>
          <a:p>
            <a:fld id="{B6F15528-21DE-4FAA-801E-634DDDAF4B2B}" type="slidenum">
              <a:rPr lang="en-US" smtClean="0"/>
              <a:t>51</a:t>
            </a:fld>
            <a:endParaRPr lang="en-US"/>
          </a:p>
        </p:txBody>
      </p:sp>
    </p:spTree>
  </p:cSld>
  <p:clrMapOvr>
    <a:masterClrMapping/>
  </p:clrMapOvr>
  <p:transition>
    <p:fade/>
  </p:transition>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95" name=""/>
        <p:cNvGrpSpPr/>
        <p:nvPr/>
      </p:nvGrpSpPr>
      <p:grpSpPr>
        <a:xfrm>
          <a:off x="0" y="0"/>
          <a:ext cx="0" cy="0"/>
          <a:chOff x="0" y="0"/>
          <a:chExt cx="0" cy="0"/>
        </a:xfrm>
      </p:grpSpPr>
      <p:sp>
        <p:nvSpPr>
          <p:cNvPr id="1048838" name="Title 1"/>
          <p:cNvSpPr>
            <a:spLocks noGrp="1"/>
          </p:cNvSpPr>
          <p:nvPr>
            <p:ph type="title"/>
          </p:nvPr>
        </p:nvSpPr>
        <p:spPr>
          <a:xfrm>
            <a:off x="152400" y="152400"/>
            <a:ext cx="8458200" cy="457200"/>
          </a:xfrm>
        </p:spPr>
        <p:txBody>
          <a:bodyPr>
            <a:normAutofit fontScale="90000"/>
          </a:bodyPr>
          <a:p>
            <a:pPr eaLnBrk="1" hangingPunct="1"/>
            <a:r>
              <a:rPr altLang="en-US" b="1" dirty="0" sz="2800" lang="en-US" err="1" smtClean="0">
                <a:solidFill>
                  <a:srgbClr val="FF0000"/>
                </a:solidFill>
                <a:cs typeface="Arial" charset="0"/>
              </a:rPr>
              <a:t>Monosaccharides</a:t>
            </a:r>
            <a:endParaRPr altLang="en-US" b="1" dirty="0" sz="2800" lang="en-US" smtClean="0">
              <a:solidFill>
                <a:srgbClr val="FF0000"/>
              </a:solidFill>
              <a:cs typeface="Arial" charset="0"/>
            </a:endParaRPr>
          </a:p>
        </p:txBody>
      </p:sp>
      <p:sp>
        <p:nvSpPr>
          <p:cNvPr id="1048839" name="TextBox 1"/>
          <p:cNvSpPr txBox="1">
            <a:spLocks noChangeArrowheads="1"/>
          </p:cNvSpPr>
          <p:nvPr/>
        </p:nvSpPr>
        <p:spPr bwMode="auto">
          <a:xfrm>
            <a:off x="228600" y="1143000"/>
            <a:ext cx="8305800" cy="1816100"/>
          </a:xfrm>
          <a:prstGeom prst="rect"/>
          <a:noFill/>
          <a:ln w="9525">
            <a:noFill/>
            <a:miter lim="800000"/>
            <a:headEnd/>
            <a:tailEnd/>
          </a:ln>
        </p:spPr>
        <p:txBody>
          <a:bodyPr>
            <a:spAutoFit/>
          </a:bodyPr>
          <a:p>
            <a:pPr eaLnBrk="1" hangingPunct="1"/>
            <a:r>
              <a:rPr altLang="en-US" sz="2800" lang="en-US">
                <a:solidFill>
                  <a:srgbClr val="FF0000"/>
                </a:solidFill>
              </a:rPr>
              <a:t>Monosaccharides</a:t>
            </a:r>
            <a:r>
              <a:rPr altLang="en-US" sz="2800" lang="en-US"/>
              <a:t> have a single ring structure and commonly have the formula C</a:t>
            </a:r>
            <a:r>
              <a:rPr altLang="en-US" baseline="-25000" sz="2800" lang="en-US"/>
              <a:t>6</a:t>
            </a:r>
            <a:r>
              <a:rPr altLang="en-US" sz="2800" lang="en-US"/>
              <a:t>H</a:t>
            </a:r>
            <a:r>
              <a:rPr altLang="en-US" baseline="-25000" sz="2800" lang="en-US"/>
              <a:t>12</a:t>
            </a:r>
            <a:r>
              <a:rPr altLang="en-US" sz="2800" lang="en-US"/>
              <a:t>O</a:t>
            </a:r>
            <a:r>
              <a:rPr altLang="en-US" baseline="-25000" sz="2800" lang="en-US"/>
              <a:t>6</a:t>
            </a:r>
            <a:r>
              <a:rPr altLang="en-US" sz="2800" lang="en-US"/>
              <a:t>.</a:t>
            </a:r>
          </a:p>
          <a:p>
            <a:pPr eaLnBrk="1" hangingPunct="1"/>
            <a:endParaRPr altLang="en-US" sz="2800" lang="en-US"/>
          </a:p>
          <a:p>
            <a:pPr eaLnBrk="1" hangingPunct="1"/>
            <a:r>
              <a:rPr altLang="en-US" sz="2800" lang="en-US"/>
              <a:t>They include glucose, fructose and galactose. </a:t>
            </a:r>
          </a:p>
        </p:txBody>
      </p:sp>
      <p:pic>
        <p:nvPicPr>
          <p:cNvPr id="2097203" name="Picture 1"/>
          <p:cNvPicPr>
            <a:picLocks noChangeAspect="1"/>
          </p:cNvPicPr>
          <p:nvPr/>
        </p:nvPicPr>
        <p:blipFill>
          <a:blip xmlns:r="http://schemas.openxmlformats.org/officeDocument/2006/relationships" r:embed="rId1"/>
          <a:srcRect/>
          <a:stretch>
            <a:fillRect/>
          </a:stretch>
        </p:blipFill>
        <p:spPr bwMode="auto">
          <a:xfrm>
            <a:off x="304800" y="3276600"/>
            <a:ext cx="3516313" cy="2514600"/>
          </a:xfrm>
          <a:prstGeom prst="rect"/>
          <a:noFill/>
          <a:ln w="9525">
            <a:noFill/>
            <a:miter lim="800000"/>
            <a:headEnd/>
            <a:tailEnd/>
          </a:ln>
        </p:spPr>
      </p:pic>
      <p:pic>
        <p:nvPicPr>
          <p:cNvPr id="2097204" name="Picture 2"/>
          <p:cNvPicPr>
            <a:picLocks noChangeAspect="1"/>
          </p:cNvPicPr>
          <p:nvPr/>
        </p:nvPicPr>
        <p:blipFill>
          <a:blip xmlns:r="http://schemas.openxmlformats.org/officeDocument/2006/relationships" r:embed="rId2"/>
          <a:srcRect/>
          <a:stretch>
            <a:fillRect/>
          </a:stretch>
        </p:blipFill>
        <p:spPr bwMode="auto">
          <a:xfrm>
            <a:off x="4191000" y="3276600"/>
            <a:ext cx="3314700" cy="2438400"/>
          </a:xfrm>
          <a:prstGeom prst="rect"/>
          <a:noFill/>
          <a:ln w="9525">
            <a:noFill/>
            <a:miter lim="800000"/>
            <a:headEnd/>
            <a:tailEnd/>
          </a:ln>
        </p:spPr>
      </p:pic>
      <p:sp>
        <p:nvSpPr>
          <p:cNvPr id="1048840" name="Slide Number Placeholder 1"/>
          <p:cNvSpPr>
            <a:spLocks noGrp="1"/>
          </p:cNvSpPr>
          <p:nvPr>
            <p:ph type="sldNum" sz="quarter" idx="12"/>
          </p:nvPr>
        </p:nvSpPr>
        <p:spPr/>
        <p:txBody>
          <a:bodyPr/>
          <a:p>
            <a:fld id="{B6F15528-21DE-4FAA-801E-634DDDAF4B2B}" type="slidenum">
              <a:rPr lang="en-US" smtClean="0"/>
              <a:t>52</a:t>
            </a:fld>
            <a:endParaRPr lang="en-US"/>
          </a:p>
        </p:txBody>
      </p:sp>
    </p:spTree>
  </p:cSld>
  <p:clrMapOvr>
    <a:masterClrMapping/>
  </p:clrMapOvr>
  <p:transition>
    <p:fade/>
  </p:transition>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98" name=""/>
        <p:cNvGrpSpPr/>
        <p:nvPr/>
      </p:nvGrpSpPr>
      <p:grpSpPr>
        <a:xfrm>
          <a:off x="0" y="0"/>
          <a:ext cx="0" cy="0"/>
          <a:chOff x="0" y="0"/>
          <a:chExt cx="0" cy="0"/>
        </a:xfrm>
      </p:grpSpPr>
      <p:sp>
        <p:nvSpPr>
          <p:cNvPr id="1048844" name="Title 1"/>
          <p:cNvSpPr>
            <a:spLocks noGrp="1"/>
          </p:cNvSpPr>
          <p:nvPr>
            <p:ph type="title"/>
          </p:nvPr>
        </p:nvSpPr>
        <p:spPr>
          <a:xfrm>
            <a:off x="152400" y="152400"/>
            <a:ext cx="8458200" cy="457200"/>
          </a:xfrm>
        </p:spPr>
        <p:txBody>
          <a:bodyPr>
            <a:normAutofit fontScale="90000"/>
          </a:bodyPr>
          <a:p>
            <a:pPr eaLnBrk="1" hangingPunct="1"/>
            <a:r>
              <a:rPr altLang="en-US" b="1" dirty="0" sz="2800" lang="en-US" err="1" smtClean="0">
                <a:solidFill>
                  <a:srgbClr val="FF0000"/>
                </a:solidFill>
                <a:cs typeface="Arial" charset="0"/>
              </a:rPr>
              <a:t>Monosaccharides</a:t>
            </a:r>
            <a:endParaRPr altLang="en-US" b="1" dirty="0" sz="2800" lang="en-US" smtClean="0">
              <a:solidFill>
                <a:srgbClr val="FF0000"/>
              </a:solidFill>
              <a:cs typeface="Arial" charset="0"/>
            </a:endParaRPr>
          </a:p>
        </p:txBody>
      </p:sp>
      <p:sp>
        <p:nvSpPr>
          <p:cNvPr id="1048845" name="TextBox 1"/>
          <p:cNvSpPr txBox="1">
            <a:spLocks noChangeArrowheads="1"/>
          </p:cNvSpPr>
          <p:nvPr/>
        </p:nvSpPr>
        <p:spPr bwMode="auto">
          <a:xfrm>
            <a:off x="228600" y="1143000"/>
            <a:ext cx="8305800" cy="3540125"/>
          </a:xfrm>
          <a:prstGeom prst="rect"/>
          <a:noFill/>
          <a:ln w="9525">
            <a:noFill/>
            <a:miter lim="800000"/>
            <a:headEnd/>
            <a:tailEnd/>
          </a:ln>
        </p:spPr>
        <p:txBody>
          <a:bodyPr>
            <a:spAutoFit/>
          </a:bodyPr>
          <a:p>
            <a:pPr eaLnBrk="1" hangingPunct="1"/>
            <a:r>
              <a:rPr altLang="en-US" sz="2800" lang="en-US"/>
              <a:t>The positioning of the OH groups differentiates the two structures. </a:t>
            </a:r>
          </a:p>
          <a:p>
            <a:pPr eaLnBrk="1" hangingPunct="1"/>
            <a:endParaRPr altLang="en-US" sz="2800" lang="en-US"/>
          </a:p>
          <a:p>
            <a:pPr eaLnBrk="1" hangingPunct="1"/>
            <a:r>
              <a:rPr altLang="en-US" sz="2800" lang="en-US"/>
              <a:t>On the carbon on the left side, the OH group is below the carbon for glucose, but above the carbon for galactose.</a:t>
            </a:r>
          </a:p>
          <a:p>
            <a:pPr eaLnBrk="1" hangingPunct="1"/>
            <a:endParaRPr altLang="en-US" sz="2800" lang="en-US"/>
          </a:p>
          <a:p>
            <a:pPr eaLnBrk="1" hangingPunct="1"/>
            <a:r>
              <a:rPr altLang="en-US" sz="2800" lang="en-US"/>
              <a:t>This gives them different properties. </a:t>
            </a:r>
          </a:p>
        </p:txBody>
      </p:sp>
      <p:sp>
        <p:nvSpPr>
          <p:cNvPr id="1048846" name="Slide Number Placeholder 1"/>
          <p:cNvSpPr>
            <a:spLocks noGrp="1"/>
          </p:cNvSpPr>
          <p:nvPr>
            <p:ph type="sldNum" sz="quarter" idx="12"/>
          </p:nvPr>
        </p:nvSpPr>
        <p:spPr/>
        <p:txBody>
          <a:bodyPr/>
          <a:p>
            <a:fld id="{B6F15528-21DE-4FAA-801E-634DDDAF4B2B}" type="slidenum">
              <a:rPr lang="en-US" smtClean="0"/>
              <a:t>53</a:t>
            </a:fld>
            <a:endParaRPr lang="en-US"/>
          </a:p>
        </p:txBody>
      </p:sp>
    </p:spTree>
  </p:cSld>
  <p:clrMapOvr>
    <a:masterClrMapping/>
  </p:clrMapOvr>
  <p:transition>
    <p:fade/>
  </p:transition>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201" name=""/>
        <p:cNvGrpSpPr/>
        <p:nvPr/>
      </p:nvGrpSpPr>
      <p:grpSpPr>
        <a:xfrm>
          <a:off x="0" y="0"/>
          <a:ext cx="0" cy="0"/>
          <a:chOff x="0" y="0"/>
          <a:chExt cx="0" cy="0"/>
        </a:xfrm>
      </p:grpSpPr>
      <p:sp>
        <p:nvSpPr>
          <p:cNvPr id="1048850" name="Title 1"/>
          <p:cNvSpPr>
            <a:spLocks noGrp="1"/>
          </p:cNvSpPr>
          <p:nvPr>
            <p:ph type="title"/>
          </p:nvPr>
        </p:nvSpPr>
        <p:spPr>
          <a:xfrm>
            <a:off x="152400" y="152400"/>
            <a:ext cx="8458200" cy="457200"/>
          </a:xfrm>
        </p:spPr>
        <p:txBody>
          <a:bodyPr>
            <a:normAutofit fontScale="90000"/>
          </a:bodyPr>
          <a:p>
            <a:pPr eaLnBrk="1" hangingPunct="1"/>
            <a:r>
              <a:rPr altLang="en-US" b="1" dirty="0" sz="2800" lang="en-US" err="1" smtClean="0">
                <a:solidFill>
                  <a:srgbClr val="FF0000"/>
                </a:solidFill>
                <a:cs typeface="Arial" charset="0"/>
              </a:rPr>
              <a:t>Monosaccharides</a:t>
            </a:r>
            <a:endParaRPr altLang="en-US" b="1" dirty="0" sz="2800" lang="en-US" smtClean="0">
              <a:solidFill>
                <a:srgbClr val="FF0000"/>
              </a:solidFill>
              <a:cs typeface="Arial" charset="0"/>
            </a:endParaRPr>
          </a:p>
        </p:txBody>
      </p:sp>
      <p:sp>
        <p:nvSpPr>
          <p:cNvPr id="1048851" name="TextBox 1"/>
          <p:cNvSpPr txBox="1">
            <a:spLocks noChangeArrowheads="1"/>
          </p:cNvSpPr>
          <p:nvPr/>
        </p:nvSpPr>
        <p:spPr bwMode="auto">
          <a:xfrm>
            <a:off x="228600" y="1143000"/>
            <a:ext cx="8305800" cy="1384300"/>
          </a:xfrm>
          <a:prstGeom prst="rect"/>
          <a:noFill/>
          <a:ln w="9525">
            <a:noFill/>
            <a:miter lim="800000"/>
            <a:headEnd/>
            <a:tailEnd/>
          </a:ln>
        </p:spPr>
        <p:txBody>
          <a:bodyPr>
            <a:spAutoFit/>
          </a:bodyPr>
          <a:p>
            <a:pPr eaLnBrk="1" hangingPunct="1"/>
            <a:r>
              <a:rPr altLang="en-US" sz="2800" lang="en-US"/>
              <a:t>Glucose has two isomers, called α-glucose and β-glucose (alpha and beta glucose) that vary in the placement of the OH group on the C</a:t>
            </a:r>
            <a:r>
              <a:rPr altLang="en-US" baseline="-25000" sz="2800" lang="en-US"/>
              <a:t>1</a:t>
            </a:r>
            <a:r>
              <a:rPr altLang="en-US" sz="2800" lang="en-US"/>
              <a:t> carbon.</a:t>
            </a:r>
          </a:p>
        </p:txBody>
      </p:sp>
      <p:pic>
        <p:nvPicPr>
          <p:cNvPr id="2097205" name="Picture 2"/>
          <p:cNvPicPr>
            <a:picLocks noChangeAspect="1"/>
          </p:cNvPicPr>
          <p:nvPr/>
        </p:nvPicPr>
        <p:blipFill>
          <a:blip xmlns:r="http://schemas.openxmlformats.org/officeDocument/2006/relationships" r:embed="rId1"/>
          <a:srcRect/>
          <a:stretch>
            <a:fillRect/>
          </a:stretch>
        </p:blipFill>
        <p:spPr bwMode="auto">
          <a:xfrm>
            <a:off x="685800" y="2743200"/>
            <a:ext cx="6777038" cy="3276600"/>
          </a:xfrm>
          <a:prstGeom prst="rect"/>
          <a:noFill/>
          <a:ln w="9525">
            <a:noFill/>
            <a:miter lim="800000"/>
            <a:headEnd/>
            <a:tailEnd/>
          </a:ln>
        </p:spPr>
      </p:pic>
      <p:sp>
        <p:nvSpPr>
          <p:cNvPr id="1048852" name="Slide Number Placeholder 1"/>
          <p:cNvSpPr>
            <a:spLocks noGrp="1"/>
          </p:cNvSpPr>
          <p:nvPr>
            <p:ph type="sldNum" sz="quarter" idx="12"/>
          </p:nvPr>
        </p:nvSpPr>
        <p:spPr/>
        <p:txBody>
          <a:bodyPr/>
          <a:p>
            <a:fld id="{B6F15528-21DE-4FAA-801E-634DDDAF4B2B}" type="slidenum">
              <a:rPr lang="en-US" smtClean="0"/>
              <a:t>54</a:t>
            </a:fld>
            <a:endParaRPr lang="en-US"/>
          </a:p>
        </p:txBody>
      </p:sp>
    </p:spTree>
  </p:cSld>
  <p:clrMapOvr>
    <a:masterClrMapping/>
  </p:clrMapOvr>
  <p:transition>
    <p:fade/>
  </p:transition>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204" name=""/>
        <p:cNvGrpSpPr/>
        <p:nvPr/>
      </p:nvGrpSpPr>
      <p:grpSpPr>
        <a:xfrm>
          <a:off x="0" y="0"/>
          <a:ext cx="0" cy="0"/>
          <a:chOff x="0" y="0"/>
          <a:chExt cx="0" cy="0"/>
        </a:xfrm>
      </p:grpSpPr>
      <p:sp>
        <p:nvSpPr>
          <p:cNvPr id="1048856"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Disaccharides</a:t>
            </a:r>
          </a:p>
        </p:txBody>
      </p:sp>
      <p:sp>
        <p:nvSpPr>
          <p:cNvPr id="1048857" name="TextBox 1"/>
          <p:cNvSpPr txBox="1">
            <a:spLocks noChangeArrowheads="1"/>
          </p:cNvSpPr>
          <p:nvPr/>
        </p:nvSpPr>
        <p:spPr bwMode="auto">
          <a:xfrm>
            <a:off x="228600" y="1143000"/>
            <a:ext cx="8305800" cy="3540125"/>
          </a:xfrm>
          <a:prstGeom prst="rect"/>
          <a:noFill/>
          <a:ln w="9525">
            <a:noFill/>
            <a:miter lim="800000"/>
            <a:headEnd/>
            <a:tailEnd/>
          </a:ln>
        </p:spPr>
        <p:txBody>
          <a:bodyPr>
            <a:spAutoFit/>
          </a:bodyPr>
          <a:p>
            <a:pPr eaLnBrk="1" hangingPunct="1"/>
            <a:r>
              <a:rPr altLang="en-US" sz="2800" lang="en-US"/>
              <a:t>Joining two monosaccharide ring structures forms a </a:t>
            </a:r>
            <a:r>
              <a:rPr altLang="en-US" sz="2800" lang="en-US">
                <a:solidFill>
                  <a:srgbClr val="FF0000"/>
                </a:solidFill>
              </a:rPr>
              <a:t>disaccharide</a:t>
            </a:r>
            <a:r>
              <a:rPr altLang="en-US" sz="2800" lang="en-US"/>
              <a:t>, a double ring structure, joined by a </a:t>
            </a:r>
            <a:r>
              <a:rPr altLang="en-US" sz="2800" lang="en-US">
                <a:solidFill>
                  <a:srgbClr val="FF0000"/>
                </a:solidFill>
              </a:rPr>
              <a:t>glycosidic link</a:t>
            </a:r>
            <a:r>
              <a:rPr altLang="en-US" sz="2800" lang="en-US"/>
              <a:t>:</a:t>
            </a:r>
            <a:r>
              <a:rPr altLang="en-US" sz="2800" lang="en-US">
                <a:solidFill>
                  <a:srgbClr val="FF0000"/>
                </a:solidFill>
              </a:rPr>
              <a:t> </a:t>
            </a:r>
            <a:r>
              <a:rPr altLang="en-US" sz="2800" lang="en-US"/>
              <a:t>–C–O–C–.</a:t>
            </a:r>
          </a:p>
          <a:p>
            <a:pPr eaLnBrk="1" hangingPunct="1"/>
            <a:endParaRPr altLang="en-US" sz="2800" lang="en-US"/>
          </a:p>
          <a:p>
            <a:pPr eaLnBrk="1" hangingPunct="1"/>
            <a:r>
              <a:rPr altLang="en-US" sz="2800" lang="en-US"/>
              <a:t>This is a condensation reaction as a molecule of water is eliminated during the reaction.</a:t>
            </a:r>
          </a:p>
          <a:p>
            <a:pPr eaLnBrk="1" hangingPunct="1"/>
            <a:endParaRPr altLang="en-US" sz="2800" lang="en-US"/>
          </a:p>
          <a:p>
            <a:pPr eaLnBrk="1" hangingPunct="1"/>
            <a:r>
              <a:rPr altLang="en-US" sz="2800" lang="en-US"/>
              <a:t>Formation of sucrose from two glucose molecules:</a:t>
            </a:r>
          </a:p>
        </p:txBody>
      </p:sp>
      <p:pic>
        <p:nvPicPr>
          <p:cNvPr id="2097206" name="Picture 2"/>
          <p:cNvPicPr>
            <a:picLocks noChangeAspect="1"/>
          </p:cNvPicPr>
          <p:nvPr/>
        </p:nvPicPr>
        <p:blipFill>
          <a:blip xmlns:r="http://schemas.openxmlformats.org/officeDocument/2006/relationships" r:embed="rId1"/>
          <a:srcRect/>
          <a:stretch>
            <a:fillRect/>
          </a:stretch>
        </p:blipFill>
        <p:spPr bwMode="auto">
          <a:xfrm>
            <a:off x="2133600" y="4800600"/>
            <a:ext cx="4876800" cy="503238"/>
          </a:xfrm>
          <a:prstGeom prst="rect"/>
          <a:noFill/>
          <a:ln w="9525">
            <a:noFill/>
            <a:miter lim="800000"/>
            <a:headEnd/>
            <a:tailEnd/>
          </a:ln>
        </p:spPr>
      </p:pic>
      <p:sp>
        <p:nvSpPr>
          <p:cNvPr id="1048858" name="Slide Number Placeholder 1"/>
          <p:cNvSpPr>
            <a:spLocks noGrp="1"/>
          </p:cNvSpPr>
          <p:nvPr>
            <p:ph type="sldNum" sz="quarter" idx="12"/>
          </p:nvPr>
        </p:nvSpPr>
        <p:spPr/>
        <p:txBody>
          <a:bodyPr/>
          <a:p>
            <a:fld id="{B6F15528-21DE-4FAA-801E-634DDDAF4B2B}" type="slidenum">
              <a:rPr lang="en-US" smtClean="0"/>
              <a:t>55</a:t>
            </a:fld>
            <a:endParaRPr lang="en-US"/>
          </a:p>
        </p:txBody>
      </p:sp>
    </p:spTree>
  </p:cSld>
  <p:clrMapOvr>
    <a:masterClrMapping/>
  </p:clrMapOvr>
  <p:transition>
    <p:fade/>
  </p:transition>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207" name=""/>
        <p:cNvGrpSpPr/>
        <p:nvPr/>
      </p:nvGrpSpPr>
      <p:grpSpPr>
        <a:xfrm>
          <a:off x="0" y="0"/>
          <a:ext cx="0" cy="0"/>
          <a:chOff x="0" y="0"/>
          <a:chExt cx="0" cy="0"/>
        </a:xfrm>
      </p:grpSpPr>
      <p:sp>
        <p:nvSpPr>
          <p:cNvPr id="1048862"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Disaccharides</a:t>
            </a:r>
          </a:p>
        </p:txBody>
      </p:sp>
      <p:sp>
        <p:nvSpPr>
          <p:cNvPr id="1048863" name="TextBox 1"/>
          <p:cNvSpPr txBox="1">
            <a:spLocks noChangeArrowheads="1"/>
          </p:cNvSpPr>
          <p:nvPr/>
        </p:nvSpPr>
        <p:spPr bwMode="auto">
          <a:xfrm>
            <a:off x="228600" y="1143000"/>
            <a:ext cx="8305800" cy="1384300"/>
          </a:xfrm>
          <a:prstGeom prst="rect"/>
          <a:noFill/>
          <a:ln w="9525">
            <a:noFill/>
            <a:miter lim="800000"/>
            <a:headEnd/>
            <a:tailEnd/>
          </a:ln>
        </p:spPr>
        <p:txBody>
          <a:bodyPr>
            <a:spAutoFit/>
          </a:bodyPr>
          <a:p>
            <a:pPr eaLnBrk="1" hangingPunct="1"/>
            <a:r>
              <a:rPr altLang="en-US" sz="2800" lang="en-US"/>
              <a:t>As monosaccharides, especially glucose, can have isomers and placings of the OH groups, the joining of these structures is more complex.</a:t>
            </a:r>
          </a:p>
        </p:txBody>
      </p:sp>
      <p:pic>
        <p:nvPicPr>
          <p:cNvPr id="2097207" name="Picture 1"/>
          <p:cNvPicPr>
            <a:picLocks noChangeAspect="1"/>
          </p:cNvPicPr>
          <p:nvPr/>
        </p:nvPicPr>
        <p:blipFill>
          <a:blip xmlns:r="http://schemas.openxmlformats.org/officeDocument/2006/relationships" r:embed="rId1"/>
          <a:srcRect/>
          <a:stretch>
            <a:fillRect/>
          </a:stretch>
        </p:blipFill>
        <p:spPr bwMode="auto">
          <a:xfrm>
            <a:off x="0" y="2667000"/>
            <a:ext cx="9144000" cy="3068638"/>
          </a:xfrm>
          <a:prstGeom prst="rect"/>
          <a:noFill/>
          <a:ln w="9525">
            <a:noFill/>
            <a:miter lim="800000"/>
            <a:headEnd/>
            <a:tailEnd/>
          </a:ln>
        </p:spPr>
      </p:pic>
      <p:sp>
        <p:nvSpPr>
          <p:cNvPr id="1048864" name="Slide Number Placeholder 1"/>
          <p:cNvSpPr>
            <a:spLocks noGrp="1"/>
          </p:cNvSpPr>
          <p:nvPr>
            <p:ph type="sldNum" sz="quarter" idx="12"/>
          </p:nvPr>
        </p:nvSpPr>
        <p:spPr/>
        <p:txBody>
          <a:bodyPr/>
          <a:p>
            <a:fld id="{B6F15528-21DE-4FAA-801E-634DDDAF4B2B}" type="slidenum">
              <a:rPr lang="en-US" smtClean="0"/>
              <a:t>56</a:t>
            </a:fld>
            <a:endParaRPr lang="en-US"/>
          </a:p>
        </p:txBody>
      </p:sp>
    </p:spTree>
  </p:cSld>
  <p:clrMapOvr>
    <a:masterClrMapping/>
  </p:clrMapOvr>
  <p:transition>
    <p:fade/>
  </p:transition>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210" name=""/>
        <p:cNvGrpSpPr/>
        <p:nvPr/>
      </p:nvGrpSpPr>
      <p:grpSpPr>
        <a:xfrm>
          <a:off x="0" y="0"/>
          <a:ext cx="0" cy="0"/>
          <a:chOff x="0" y="0"/>
          <a:chExt cx="0" cy="0"/>
        </a:xfrm>
      </p:grpSpPr>
      <p:sp>
        <p:nvSpPr>
          <p:cNvPr id="1048868"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Disaccharides</a:t>
            </a:r>
          </a:p>
        </p:txBody>
      </p:sp>
      <p:sp>
        <p:nvSpPr>
          <p:cNvPr id="1048869" name="TextBox 1"/>
          <p:cNvSpPr txBox="1">
            <a:spLocks noChangeArrowheads="1"/>
          </p:cNvSpPr>
          <p:nvPr/>
        </p:nvSpPr>
        <p:spPr bwMode="auto">
          <a:xfrm>
            <a:off x="228600" y="1143000"/>
            <a:ext cx="8305800" cy="4832350"/>
          </a:xfrm>
          <a:prstGeom prst="rect"/>
          <a:noFill/>
          <a:ln w="9525">
            <a:noFill/>
            <a:miter lim="800000"/>
            <a:headEnd/>
            <a:tailEnd/>
          </a:ln>
        </p:spPr>
        <p:txBody>
          <a:bodyPr>
            <a:spAutoFit/>
          </a:bodyPr>
          <a:p>
            <a:pPr eaLnBrk="1" hangingPunct="1"/>
            <a:r>
              <a:rPr altLang="en-US" sz="2800" lang="en-US"/>
              <a:t>When two glucose molecules join, maltose forms. When a glucose and galactose molecule join, lactose is formed.</a:t>
            </a:r>
          </a:p>
          <a:p>
            <a:pPr eaLnBrk="1" hangingPunct="1"/>
            <a:endParaRPr altLang="en-US" sz="2800" lang="en-US"/>
          </a:p>
          <a:p>
            <a:pPr eaLnBrk="1" hangingPunct="1"/>
            <a:r>
              <a:rPr altLang="en-US" sz="2800" lang="en-US"/>
              <a:t>The different disaccharides have different properties, depending on how the monosaccharides join together. </a:t>
            </a:r>
          </a:p>
          <a:p>
            <a:pPr eaLnBrk="1" hangingPunct="1"/>
            <a:endParaRPr altLang="en-US" sz="2800" lang="en-US"/>
          </a:p>
          <a:p>
            <a:pPr eaLnBrk="1" hangingPunct="1"/>
            <a:r>
              <a:rPr altLang="en-US" sz="2800" lang="en-US"/>
              <a:t>For example, sucrose and fructose are sweet, while maltose and galactose are not.</a:t>
            </a:r>
          </a:p>
          <a:p>
            <a:pPr eaLnBrk="1" hangingPunct="1"/>
            <a:endParaRPr altLang="en-US" sz="2800" lang="en-US"/>
          </a:p>
        </p:txBody>
      </p:sp>
      <p:sp>
        <p:nvSpPr>
          <p:cNvPr id="1048870" name="Slide Number Placeholder 1"/>
          <p:cNvSpPr>
            <a:spLocks noGrp="1"/>
          </p:cNvSpPr>
          <p:nvPr>
            <p:ph type="sldNum" sz="quarter" idx="12"/>
          </p:nvPr>
        </p:nvSpPr>
        <p:spPr/>
        <p:txBody>
          <a:bodyPr/>
          <a:p>
            <a:fld id="{B6F15528-21DE-4FAA-801E-634DDDAF4B2B}" type="slidenum">
              <a:rPr lang="en-US" smtClean="0"/>
              <a:t>57</a:t>
            </a:fld>
            <a:endParaRPr lang="en-US"/>
          </a:p>
        </p:txBody>
      </p:sp>
    </p:spTree>
  </p:cSld>
  <p:clrMapOvr>
    <a:masterClrMapping/>
  </p:clrMapOvr>
  <p:transition>
    <p:fade/>
  </p:transition>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213" name=""/>
        <p:cNvGrpSpPr/>
        <p:nvPr/>
      </p:nvGrpSpPr>
      <p:grpSpPr>
        <a:xfrm>
          <a:off x="0" y="0"/>
          <a:ext cx="0" cy="0"/>
          <a:chOff x="0" y="0"/>
          <a:chExt cx="0" cy="0"/>
        </a:xfrm>
      </p:grpSpPr>
      <p:sp>
        <p:nvSpPr>
          <p:cNvPr id="1048874" name="Title 1"/>
          <p:cNvSpPr>
            <a:spLocks noGrp="1"/>
          </p:cNvSpPr>
          <p:nvPr>
            <p:ph type="title"/>
          </p:nvPr>
        </p:nvSpPr>
        <p:spPr/>
        <p:txBody>
          <a:bodyPr/>
          <a:p>
            <a:r>
              <a:rPr dirty="0" lang="en-US" smtClean="0"/>
              <a:t>Naming Polymers</a:t>
            </a:r>
            <a:endParaRPr dirty="0" lang="en-IN"/>
          </a:p>
        </p:txBody>
      </p:sp>
      <p:pic>
        <p:nvPicPr>
          <p:cNvPr id="2097208" name="Picture 2"/>
          <p:cNvPicPr>
            <a:picLocks noChangeAspect="1" noGrp="1" noChangeArrowheads="1"/>
          </p:cNvPicPr>
          <p:nvPr>
            <p:ph idx="1"/>
          </p:nvPr>
        </p:nvPicPr>
        <p:blipFill>
          <a:blip xmlns:r="http://schemas.openxmlformats.org/officeDocument/2006/relationships" r:embed="rId1"/>
          <a:srcRect/>
          <a:stretch>
            <a:fillRect/>
          </a:stretch>
        </p:blipFill>
        <p:spPr bwMode="auto">
          <a:xfrm>
            <a:off x="428596" y="1714488"/>
            <a:ext cx="8572528" cy="2237443"/>
          </a:xfrm>
          <a:prstGeom prst="rect"/>
          <a:noFill/>
          <a:ln w="9525">
            <a:noFill/>
            <a:miter lim="800000"/>
            <a:headEnd/>
            <a:tailEnd/>
          </a:ln>
          <a:effectLst/>
        </p:spPr>
      </p:pic>
      <p:sp>
        <p:nvSpPr>
          <p:cNvPr id="1048875" name="Slide Number Placeholder 2"/>
          <p:cNvSpPr>
            <a:spLocks noGrp="1"/>
          </p:cNvSpPr>
          <p:nvPr>
            <p:ph type="sldNum" sz="quarter" idx="12"/>
          </p:nvPr>
        </p:nvSpPr>
        <p:spPr/>
        <p:txBody>
          <a:bodyPr/>
          <a:p>
            <a:fld id="{B6F15528-21DE-4FAA-801E-634DDDAF4B2B}" type="slidenum">
              <a:rPr lang="en-US" smtClean="0"/>
              <a:t>58</a:t>
            </a:fld>
            <a:endParaRPr lang="en-US"/>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214" name=""/>
        <p:cNvGrpSpPr/>
        <p:nvPr/>
      </p:nvGrpSpPr>
      <p:grpSpPr>
        <a:xfrm>
          <a:off x="0" y="0"/>
          <a:ext cx="0" cy="0"/>
          <a:chOff x="0" y="0"/>
          <a:chExt cx="0" cy="0"/>
        </a:xfrm>
      </p:grpSpPr>
      <p:sp>
        <p:nvSpPr>
          <p:cNvPr id="1048876" name="Title 1"/>
          <p:cNvSpPr>
            <a:spLocks noGrp="1"/>
          </p:cNvSpPr>
          <p:nvPr>
            <p:ph type="title"/>
          </p:nvPr>
        </p:nvSpPr>
        <p:spPr/>
        <p:txBody>
          <a:bodyPr/>
          <a:p>
            <a:endParaRPr lang="en-IN"/>
          </a:p>
        </p:txBody>
      </p:sp>
      <p:pic>
        <p:nvPicPr>
          <p:cNvPr id="2097209" name="Picture 2"/>
          <p:cNvPicPr>
            <a:picLocks noChangeAspect="1" noGrp="1" noChangeArrowheads="1"/>
          </p:cNvPicPr>
          <p:nvPr>
            <p:ph idx="1"/>
          </p:nvPr>
        </p:nvPicPr>
        <p:blipFill>
          <a:blip xmlns:r="http://schemas.openxmlformats.org/officeDocument/2006/relationships" r:embed="rId1"/>
          <a:srcRect/>
          <a:stretch>
            <a:fillRect/>
          </a:stretch>
        </p:blipFill>
        <p:spPr bwMode="auto">
          <a:xfrm>
            <a:off x="500034" y="642918"/>
            <a:ext cx="8227367" cy="3357586"/>
          </a:xfrm>
          <a:prstGeom prst="rect"/>
          <a:noFill/>
          <a:ln w="9525">
            <a:noFill/>
            <a:miter lim="800000"/>
            <a:headEnd/>
            <a:tailEnd/>
          </a:ln>
          <a:effectLst/>
        </p:spPr>
      </p:pic>
      <p:sp>
        <p:nvSpPr>
          <p:cNvPr id="1048877" name="Slide Number Placeholder 2"/>
          <p:cNvSpPr>
            <a:spLocks noGrp="1"/>
          </p:cNvSpPr>
          <p:nvPr>
            <p:ph type="sldNum" sz="quarter" idx="12"/>
          </p:nvPr>
        </p:nvSpPr>
        <p:spPr/>
        <p:txBody>
          <a:bodyPr/>
          <a:p>
            <a:fld id="{B6F15528-21DE-4FAA-801E-634DDDAF4B2B}" type="slidenum">
              <a:rPr lang="en-US" smtClean="0"/>
              <a:t>59</a:t>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85" name=""/>
        <p:cNvGrpSpPr/>
        <p:nvPr/>
      </p:nvGrpSpPr>
      <p:grpSpPr>
        <a:xfrm>
          <a:off x="0" y="0"/>
          <a:ext cx="0" cy="0"/>
          <a:chOff x="0" y="0"/>
          <a:chExt cx="0" cy="0"/>
        </a:xfrm>
      </p:grpSpPr>
      <p:sp>
        <p:nvSpPr>
          <p:cNvPr id="1048610" name="Title 1"/>
          <p:cNvSpPr>
            <a:spLocks noGrp="1"/>
          </p:cNvSpPr>
          <p:nvPr>
            <p:ph type="title"/>
          </p:nvPr>
        </p:nvSpPr>
        <p:spPr/>
        <p:txBody>
          <a:bodyPr/>
          <a:p>
            <a:endParaRPr lang="en-IN"/>
          </a:p>
        </p:txBody>
      </p:sp>
      <p:sp>
        <p:nvSpPr>
          <p:cNvPr id="1048611" name="Content Placeholder 2"/>
          <p:cNvSpPr>
            <a:spLocks noGrp="1"/>
          </p:cNvSpPr>
          <p:nvPr>
            <p:ph idx="1"/>
          </p:nvPr>
        </p:nvSpPr>
        <p:spPr/>
        <p:txBody>
          <a:bodyPr/>
          <a:p>
            <a:endParaRPr dirty="0" lang="en-IN"/>
          </a:p>
        </p:txBody>
      </p:sp>
      <p:pic>
        <p:nvPicPr>
          <p:cNvPr id="2097160" name="Picture 2" descr="Synthetic polymers s Polyethene s Polyvinyl chloride s Teflon s Polystyrene s Perspex s Nylon s Terylene  "/>
          <p:cNvPicPr>
            <a:picLocks noChangeAspect="1" noChangeArrowheads="1"/>
          </p:cNvPicPr>
          <p:nvPr/>
        </p:nvPicPr>
        <p:blipFill>
          <a:blip xmlns:r="http://schemas.openxmlformats.org/officeDocument/2006/relationships" r:embed="rId1"/>
          <a:srcRect/>
          <a:stretch>
            <a:fillRect/>
          </a:stretch>
        </p:blipFill>
        <p:spPr bwMode="auto">
          <a:xfrm>
            <a:off x="406399" y="190498"/>
            <a:ext cx="8280401" cy="6210302"/>
          </a:xfrm>
          <a:prstGeom prst="rect"/>
          <a:noFill/>
        </p:spPr>
      </p:pic>
      <p:sp>
        <p:nvSpPr>
          <p:cNvPr id="1048612" name="Slide Number Placeholder 3"/>
          <p:cNvSpPr>
            <a:spLocks noGrp="1"/>
          </p:cNvSpPr>
          <p:nvPr>
            <p:ph type="sldNum" sz="quarter" idx="12"/>
          </p:nvPr>
        </p:nvSpPr>
        <p:spPr/>
        <p:txBody>
          <a:bodyPr/>
          <a:p>
            <a:fld id="{B6F15528-21DE-4FAA-801E-634DDDAF4B2B}" type="slidenum">
              <a:rPr lang="en-US" smtClean="0"/>
              <a:t>6</a:t>
            </a:fld>
            <a:endParaRPr lang="en-US"/>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215" name=""/>
        <p:cNvGrpSpPr/>
        <p:nvPr/>
      </p:nvGrpSpPr>
      <p:grpSpPr>
        <a:xfrm>
          <a:off x="0" y="0"/>
          <a:ext cx="0" cy="0"/>
          <a:chOff x="0" y="0"/>
          <a:chExt cx="0" cy="0"/>
        </a:xfrm>
      </p:grpSpPr>
      <p:sp>
        <p:nvSpPr>
          <p:cNvPr id="1048878" name="Title 1"/>
          <p:cNvSpPr>
            <a:spLocks noGrp="1"/>
          </p:cNvSpPr>
          <p:nvPr>
            <p:ph type="title"/>
          </p:nvPr>
        </p:nvSpPr>
        <p:spPr/>
        <p:txBody>
          <a:bodyPr/>
          <a:p>
            <a:endParaRPr lang="en-IN"/>
          </a:p>
        </p:txBody>
      </p:sp>
      <p:pic>
        <p:nvPicPr>
          <p:cNvPr id="2097210" name="Picture 2"/>
          <p:cNvPicPr>
            <a:picLocks noChangeAspect="1" noGrp="1" noChangeArrowheads="1"/>
          </p:cNvPicPr>
          <p:nvPr>
            <p:ph idx="1"/>
          </p:nvPr>
        </p:nvPicPr>
        <p:blipFill>
          <a:blip xmlns:r="http://schemas.openxmlformats.org/officeDocument/2006/relationships" r:embed="rId1"/>
          <a:srcRect/>
          <a:stretch>
            <a:fillRect/>
          </a:stretch>
        </p:blipFill>
        <p:spPr bwMode="auto">
          <a:xfrm>
            <a:off x="481004" y="949982"/>
            <a:ext cx="8234399" cy="4756287"/>
          </a:xfrm>
          <a:prstGeom prst="rect"/>
          <a:noFill/>
          <a:ln w="9525">
            <a:noFill/>
            <a:miter lim="800000"/>
            <a:headEnd/>
            <a:tailEnd/>
          </a:ln>
          <a:effectLst/>
        </p:spPr>
      </p:pic>
      <p:sp>
        <p:nvSpPr>
          <p:cNvPr id="1048879" name="Slide Number Placeholder 2"/>
          <p:cNvSpPr>
            <a:spLocks noGrp="1"/>
          </p:cNvSpPr>
          <p:nvPr>
            <p:ph type="sldNum" sz="quarter" idx="12"/>
          </p:nvPr>
        </p:nvSpPr>
        <p:spPr/>
        <p:txBody>
          <a:bodyPr/>
          <a:p>
            <a:fld id="{B6F15528-21DE-4FAA-801E-634DDDAF4B2B}" type="slidenum">
              <a:rPr lang="en-US" smtClean="0"/>
              <a:t>60</a:t>
            </a:fld>
            <a:endParaRPr lang="en-US"/>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216" name=""/>
        <p:cNvGrpSpPr/>
        <p:nvPr/>
      </p:nvGrpSpPr>
      <p:grpSpPr>
        <a:xfrm>
          <a:off x="0" y="0"/>
          <a:ext cx="0" cy="0"/>
          <a:chOff x="0" y="0"/>
          <a:chExt cx="0" cy="0"/>
        </a:xfrm>
      </p:grpSpPr>
      <p:sp>
        <p:nvSpPr>
          <p:cNvPr id="1048880" name="Title 1"/>
          <p:cNvSpPr>
            <a:spLocks noGrp="1"/>
          </p:cNvSpPr>
          <p:nvPr>
            <p:ph type="title"/>
          </p:nvPr>
        </p:nvSpPr>
        <p:spPr/>
        <p:txBody>
          <a:bodyPr/>
          <a:p>
            <a:endParaRPr lang="en-IN"/>
          </a:p>
        </p:txBody>
      </p:sp>
      <p:pic>
        <p:nvPicPr>
          <p:cNvPr id="2097211" name="Picture 2"/>
          <p:cNvPicPr>
            <a:picLocks noChangeAspect="1" noGrp="1" noChangeArrowheads="1"/>
          </p:cNvPicPr>
          <p:nvPr>
            <p:ph idx="1"/>
          </p:nvPr>
        </p:nvPicPr>
        <p:blipFill>
          <a:blip xmlns:r="http://schemas.openxmlformats.org/officeDocument/2006/relationships" r:embed="rId1"/>
          <a:srcRect/>
          <a:stretch>
            <a:fillRect/>
          </a:stretch>
        </p:blipFill>
        <p:spPr bwMode="auto">
          <a:xfrm>
            <a:off x="654656" y="560698"/>
            <a:ext cx="8060748" cy="5450371"/>
          </a:xfrm>
          <a:prstGeom prst="rect"/>
          <a:noFill/>
          <a:ln w="9525">
            <a:noFill/>
            <a:miter lim="800000"/>
            <a:headEnd/>
            <a:tailEnd/>
          </a:ln>
          <a:effectLst/>
        </p:spPr>
      </p:pic>
      <p:sp>
        <p:nvSpPr>
          <p:cNvPr id="1048881" name="Slide Number Placeholder 2"/>
          <p:cNvSpPr>
            <a:spLocks noGrp="1"/>
          </p:cNvSpPr>
          <p:nvPr>
            <p:ph type="sldNum" sz="quarter" idx="12"/>
          </p:nvPr>
        </p:nvSpPr>
        <p:spPr/>
        <p:txBody>
          <a:bodyPr/>
          <a:p>
            <a:fld id="{B6F15528-21DE-4FAA-801E-634DDDAF4B2B}" type="slidenum">
              <a:rPr lang="en-US" smtClean="0"/>
              <a:t>61</a:t>
            </a:fld>
            <a:endParaRPr lang="en-US"/>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217" name=""/>
        <p:cNvGrpSpPr/>
        <p:nvPr/>
      </p:nvGrpSpPr>
      <p:grpSpPr>
        <a:xfrm>
          <a:off x="0" y="0"/>
          <a:ext cx="0" cy="0"/>
          <a:chOff x="0" y="0"/>
          <a:chExt cx="0" cy="0"/>
        </a:xfrm>
      </p:grpSpPr>
      <p:sp>
        <p:nvSpPr>
          <p:cNvPr id="1048882" name="Title 1"/>
          <p:cNvSpPr>
            <a:spLocks noGrp="1"/>
          </p:cNvSpPr>
          <p:nvPr>
            <p:ph type="title"/>
          </p:nvPr>
        </p:nvSpPr>
        <p:spPr/>
        <p:txBody>
          <a:bodyPr/>
          <a:p>
            <a:endParaRPr lang="en-IN"/>
          </a:p>
        </p:txBody>
      </p:sp>
      <p:pic>
        <p:nvPicPr>
          <p:cNvPr id="2097212" name="Picture 2"/>
          <p:cNvPicPr>
            <a:picLocks noChangeAspect="1" noGrp="1" noChangeArrowheads="1"/>
          </p:cNvPicPr>
          <p:nvPr>
            <p:ph idx="1"/>
          </p:nvPr>
        </p:nvPicPr>
        <p:blipFill>
          <a:blip xmlns:r="http://schemas.openxmlformats.org/officeDocument/2006/relationships" r:embed="rId1"/>
          <a:srcRect/>
          <a:stretch>
            <a:fillRect/>
          </a:stretch>
        </p:blipFill>
        <p:spPr bwMode="auto">
          <a:xfrm>
            <a:off x="357158" y="500042"/>
            <a:ext cx="8429684" cy="1428760"/>
          </a:xfrm>
          <a:prstGeom prst="rect"/>
          <a:noFill/>
          <a:ln w="9525">
            <a:noFill/>
            <a:miter lim="800000"/>
            <a:headEnd/>
            <a:tailEnd/>
          </a:ln>
          <a:effectLst/>
        </p:spPr>
      </p:pic>
      <p:pic>
        <p:nvPicPr>
          <p:cNvPr id="2097213" name="Picture 3"/>
          <p:cNvPicPr>
            <a:picLocks noChangeAspect="1" noChangeArrowheads="1"/>
          </p:cNvPicPr>
          <p:nvPr/>
        </p:nvPicPr>
        <p:blipFill>
          <a:blip xmlns:r="http://schemas.openxmlformats.org/officeDocument/2006/relationships" r:embed="rId2"/>
          <a:srcRect/>
          <a:stretch>
            <a:fillRect/>
          </a:stretch>
        </p:blipFill>
        <p:spPr bwMode="auto">
          <a:xfrm>
            <a:off x="857224" y="2500306"/>
            <a:ext cx="7650511" cy="1071570"/>
          </a:xfrm>
          <a:prstGeom prst="rect"/>
          <a:noFill/>
          <a:ln w="9525">
            <a:noFill/>
            <a:miter lim="800000"/>
            <a:headEnd/>
            <a:tailEnd/>
          </a:ln>
          <a:effectLst/>
        </p:spPr>
      </p:pic>
      <p:pic>
        <p:nvPicPr>
          <p:cNvPr id="2097214" name="Picture 4"/>
          <p:cNvPicPr>
            <a:picLocks noChangeAspect="1" noChangeArrowheads="1"/>
          </p:cNvPicPr>
          <p:nvPr/>
        </p:nvPicPr>
        <p:blipFill>
          <a:blip xmlns:r="http://schemas.openxmlformats.org/officeDocument/2006/relationships" r:embed="rId3"/>
          <a:srcRect/>
          <a:stretch>
            <a:fillRect/>
          </a:stretch>
        </p:blipFill>
        <p:spPr bwMode="auto">
          <a:xfrm>
            <a:off x="928662" y="4143380"/>
            <a:ext cx="7331481" cy="2071690"/>
          </a:xfrm>
          <a:prstGeom prst="rect"/>
          <a:noFill/>
          <a:ln w="9525">
            <a:noFill/>
            <a:miter lim="800000"/>
            <a:headEnd/>
            <a:tailEnd/>
          </a:ln>
          <a:effectLst/>
        </p:spPr>
      </p:pic>
      <p:sp>
        <p:nvSpPr>
          <p:cNvPr id="1048883" name="Slide Number Placeholder 2"/>
          <p:cNvSpPr>
            <a:spLocks noGrp="1"/>
          </p:cNvSpPr>
          <p:nvPr>
            <p:ph type="sldNum" sz="quarter" idx="12"/>
          </p:nvPr>
        </p:nvSpPr>
        <p:spPr/>
        <p:txBody>
          <a:bodyPr/>
          <a:p>
            <a:fld id="{B6F15528-21DE-4FAA-801E-634DDDAF4B2B}" type="slidenum">
              <a:rPr lang="en-US" smtClean="0"/>
              <a:t>62</a:t>
            </a:fld>
            <a:endParaRPr lang="en-US"/>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218" name=""/>
        <p:cNvGrpSpPr/>
        <p:nvPr/>
      </p:nvGrpSpPr>
      <p:grpSpPr>
        <a:xfrm>
          <a:off x="0" y="0"/>
          <a:ext cx="0" cy="0"/>
          <a:chOff x="0" y="0"/>
          <a:chExt cx="0" cy="0"/>
        </a:xfrm>
      </p:grpSpPr>
      <p:sp>
        <p:nvSpPr>
          <p:cNvPr id="1048884" name="Title 1"/>
          <p:cNvSpPr>
            <a:spLocks noGrp="1"/>
          </p:cNvSpPr>
          <p:nvPr>
            <p:ph type="title"/>
          </p:nvPr>
        </p:nvSpPr>
        <p:spPr/>
        <p:txBody>
          <a:bodyPr/>
          <a:p>
            <a:r>
              <a:rPr dirty="0" lang="en-US" smtClean="0"/>
              <a:t>Naming Nylon</a:t>
            </a:r>
            <a:endParaRPr dirty="0" lang="en-IN"/>
          </a:p>
        </p:txBody>
      </p:sp>
      <p:pic>
        <p:nvPicPr>
          <p:cNvPr id="2097215" name="Picture 2"/>
          <p:cNvPicPr>
            <a:picLocks noChangeAspect="1" noGrp="1" noChangeArrowheads="1"/>
          </p:cNvPicPr>
          <p:nvPr>
            <p:ph idx="1"/>
          </p:nvPr>
        </p:nvPicPr>
        <p:blipFill>
          <a:blip xmlns:r="http://schemas.openxmlformats.org/officeDocument/2006/relationships" r:embed="rId1"/>
          <a:srcRect/>
          <a:stretch>
            <a:fillRect/>
          </a:stretch>
        </p:blipFill>
        <p:spPr bwMode="auto">
          <a:xfrm>
            <a:off x="384689" y="2643182"/>
            <a:ext cx="8435093" cy="1881987"/>
          </a:xfrm>
          <a:prstGeom prst="rect"/>
          <a:noFill/>
          <a:ln w="9525">
            <a:noFill/>
            <a:miter lim="800000"/>
            <a:headEnd/>
            <a:tailEnd/>
          </a:ln>
          <a:effectLst/>
        </p:spPr>
      </p:pic>
      <p:pic>
        <p:nvPicPr>
          <p:cNvPr id="2097216" name="Picture 3"/>
          <p:cNvPicPr>
            <a:picLocks noChangeAspect="1" noChangeArrowheads="1"/>
          </p:cNvPicPr>
          <p:nvPr/>
        </p:nvPicPr>
        <p:blipFill>
          <a:blip xmlns:r="http://schemas.openxmlformats.org/officeDocument/2006/relationships" r:embed="rId2"/>
          <a:srcRect/>
          <a:stretch>
            <a:fillRect/>
          </a:stretch>
        </p:blipFill>
        <p:spPr bwMode="auto">
          <a:xfrm>
            <a:off x="1070243" y="1214423"/>
            <a:ext cx="6216401" cy="1655700"/>
          </a:xfrm>
          <a:prstGeom prst="rect"/>
          <a:noFill/>
          <a:ln w="9525">
            <a:noFill/>
            <a:miter lim="800000"/>
            <a:headEnd/>
            <a:tailEnd/>
          </a:ln>
          <a:effectLst/>
        </p:spPr>
      </p:pic>
      <p:pic>
        <p:nvPicPr>
          <p:cNvPr id="2097217" name="Picture 4"/>
          <p:cNvPicPr>
            <a:picLocks noChangeAspect="1" noChangeArrowheads="1"/>
          </p:cNvPicPr>
          <p:nvPr/>
        </p:nvPicPr>
        <p:blipFill>
          <a:blip xmlns:r="http://schemas.openxmlformats.org/officeDocument/2006/relationships" r:embed="rId3"/>
          <a:srcRect/>
          <a:stretch>
            <a:fillRect/>
          </a:stretch>
        </p:blipFill>
        <p:spPr bwMode="auto">
          <a:xfrm>
            <a:off x="428596" y="4357694"/>
            <a:ext cx="8173000" cy="1872172"/>
          </a:xfrm>
          <a:prstGeom prst="rect"/>
          <a:noFill/>
          <a:ln w="9525">
            <a:noFill/>
            <a:miter lim="800000"/>
            <a:headEnd/>
            <a:tailEnd/>
          </a:ln>
          <a:effectLst/>
        </p:spPr>
      </p:pic>
      <p:sp>
        <p:nvSpPr>
          <p:cNvPr id="1048885" name="Slide Number Placeholder 2"/>
          <p:cNvSpPr>
            <a:spLocks noGrp="1"/>
          </p:cNvSpPr>
          <p:nvPr>
            <p:ph type="sldNum" sz="quarter" idx="12"/>
          </p:nvPr>
        </p:nvSpPr>
        <p:spPr/>
        <p:txBody>
          <a:bodyPr/>
          <a:p>
            <a:fld id="{B6F15528-21DE-4FAA-801E-634DDDAF4B2B}" type="slidenum">
              <a:rPr lang="en-US" smtClean="0"/>
              <a:t>63</a:t>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86" name=""/>
        <p:cNvGrpSpPr/>
        <p:nvPr/>
      </p:nvGrpSpPr>
      <p:grpSpPr>
        <a:xfrm>
          <a:off x="0" y="0"/>
          <a:ext cx="0" cy="0"/>
          <a:chOff x="0" y="0"/>
          <a:chExt cx="0" cy="0"/>
        </a:xfrm>
      </p:grpSpPr>
      <p:sp>
        <p:nvSpPr>
          <p:cNvPr id="1048613" name="Title 1"/>
          <p:cNvSpPr>
            <a:spLocks noGrp="1"/>
          </p:cNvSpPr>
          <p:nvPr>
            <p:ph type="title"/>
          </p:nvPr>
        </p:nvSpPr>
        <p:spPr/>
        <p:txBody>
          <a:bodyPr/>
          <a:p>
            <a:r>
              <a:rPr dirty="0" lang="en-US" smtClean="0"/>
              <a:t>Polymerization reactions</a:t>
            </a:r>
            <a:endParaRPr dirty="0" lang="en-IN"/>
          </a:p>
        </p:txBody>
      </p:sp>
      <p:sp>
        <p:nvSpPr>
          <p:cNvPr id="1048614" name="Content Placeholder 2"/>
          <p:cNvSpPr>
            <a:spLocks noGrp="1"/>
          </p:cNvSpPr>
          <p:nvPr>
            <p:ph idx="1"/>
          </p:nvPr>
        </p:nvSpPr>
        <p:spPr>
          <a:xfrm>
            <a:off x="457200" y="1295400"/>
            <a:ext cx="8229600" cy="5181600"/>
          </a:xfrm>
        </p:spPr>
        <p:txBody>
          <a:bodyPr/>
          <a:p>
            <a:r>
              <a:rPr dirty="0" lang="en-IN" smtClean="0"/>
              <a:t>Any chemical process in which relatively small molecules, called monomers, combine  to produce a very large chainlike or network molecule, called a polymer.</a:t>
            </a:r>
          </a:p>
          <a:p>
            <a:r>
              <a:rPr b="1" dirty="0" lang="en-US" smtClean="0">
                <a:solidFill>
                  <a:srgbClr val="FF0000"/>
                </a:solidFill>
              </a:rPr>
              <a:t>Two </a:t>
            </a:r>
            <a:r>
              <a:rPr dirty="0" lang="en-US" smtClean="0"/>
              <a:t>main types of polymerization reactions.</a:t>
            </a:r>
          </a:p>
          <a:p>
            <a:r>
              <a:rPr b="1" dirty="0" i="1" lang="en-US" smtClean="0">
                <a:solidFill>
                  <a:srgbClr val="0070C0"/>
                </a:solidFill>
                <a:latin typeface="Batang" pitchFamily="18" charset="-127"/>
                <a:ea typeface="Batang" pitchFamily="18" charset="-127"/>
              </a:rPr>
              <a:t>Addition Polymerization reaction</a:t>
            </a:r>
          </a:p>
          <a:p>
            <a:r>
              <a:rPr b="1" dirty="0" i="1" lang="en-US" smtClean="0">
                <a:solidFill>
                  <a:srgbClr val="0070C0"/>
                </a:solidFill>
                <a:latin typeface="Batang" pitchFamily="18" charset="-127"/>
                <a:ea typeface="Batang" pitchFamily="18" charset="-127"/>
              </a:rPr>
              <a:t>Condensation Polymerization reaction. </a:t>
            </a:r>
            <a:endParaRPr b="1" dirty="0" i="1" lang="en-IN">
              <a:solidFill>
                <a:srgbClr val="0070C0"/>
              </a:solidFill>
              <a:latin typeface="Batang" pitchFamily="18" charset="-127"/>
              <a:ea typeface="Batang" pitchFamily="18" charset="-127"/>
            </a:endParaRPr>
          </a:p>
        </p:txBody>
      </p:sp>
      <p:sp>
        <p:nvSpPr>
          <p:cNvPr id="1048615" name="Slide Number Placeholder 3"/>
          <p:cNvSpPr>
            <a:spLocks noGrp="1"/>
          </p:cNvSpPr>
          <p:nvPr>
            <p:ph type="sldNum" sz="quarter" idx="12"/>
          </p:nvPr>
        </p:nvSpPr>
        <p:spPr/>
        <p:txBody>
          <a:bodyPr/>
          <a:p>
            <a:fld id="{B6F15528-21DE-4FAA-801E-634DDDAF4B2B}" type="slidenum">
              <a:rPr lang="en-US" smtClean="0"/>
              <a:t>7</a:t>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87" name=""/>
        <p:cNvGrpSpPr/>
        <p:nvPr/>
      </p:nvGrpSpPr>
      <p:grpSpPr>
        <a:xfrm>
          <a:off x="0" y="0"/>
          <a:ext cx="0" cy="0"/>
          <a:chOff x="0" y="0"/>
          <a:chExt cx="0" cy="0"/>
        </a:xfrm>
      </p:grpSpPr>
      <p:sp>
        <p:nvSpPr>
          <p:cNvPr id="1048616" name="Title 1"/>
          <p:cNvSpPr>
            <a:spLocks noGrp="1"/>
          </p:cNvSpPr>
          <p:nvPr>
            <p:ph type="title"/>
          </p:nvPr>
        </p:nvSpPr>
        <p:spPr>
          <a:xfrm>
            <a:off x="457200" y="914400"/>
            <a:ext cx="8153400" cy="503238"/>
          </a:xfrm>
        </p:spPr>
        <p:txBody>
          <a:bodyPr>
            <a:normAutofit fontScale="90000"/>
          </a:bodyPr>
          <a:p>
            <a:r>
              <a:rPr dirty="0" lang="en-US" smtClean="0"/>
              <a:t>Addition polymerization</a:t>
            </a:r>
            <a:br>
              <a:rPr dirty="0" lang="en-US" smtClean="0"/>
            </a:br>
            <a:r>
              <a:rPr dirty="0" lang="en-US" smtClean="0"/>
              <a:t/>
            </a:r>
            <a:br>
              <a:rPr dirty="0" lang="en-US" smtClean="0"/>
            </a:br>
            <a:endParaRPr dirty="0" lang="en-IN"/>
          </a:p>
        </p:txBody>
      </p:sp>
      <p:sp>
        <p:nvSpPr>
          <p:cNvPr id="1048617" name="Content Placeholder 2"/>
          <p:cNvSpPr>
            <a:spLocks noGrp="1"/>
          </p:cNvSpPr>
          <p:nvPr>
            <p:ph idx="1"/>
          </p:nvPr>
        </p:nvSpPr>
        <p:spPr/>
        <p:txBody>
          <a:bodyPr/>
          <a:p>
            <a:endParaRPr dirty="0" lang="en-IN"/>
          </a:p>
        </p:txBody>
      </p:sp>
      <p:pic>
        <p:nvPicPr>
          <p:cNvPr id="2097161" name="Picture 2" descr="Addition Polymerisation  s Addition polymerisation occurs when   monomer units join together by   breaking double or tripl..."/>
          <p:cNvPicPr>
            <a:picLocks noChangeAspect="1" noChangeArrowheads="1"/>
          </p:cNvPicPr>
          <p:nvPr/>
        </p:nvPicPr>
        <p:blipFill>
          <a:blip xmlns:r="http://schemas.openxmlformats.org/officeDocument/2006/relationships" r:embed="rId1"/>
          <a:srcRect/>
          <a:stretch>
            <a:fillRect/>
          </a:stretch>
        </p:blipFill>
        <p:spPr bwMode="auto">
          <a:xfrm>
            <a:off x="914400" y="1085850"/>
            <a:ext cx="7315200" cy="5486401"/>
          </a:xfrm>
          <a:prstGeom prst="rect"/>
          <a:noFill/>
        </p:spPr>
      </p:pic>
      <p:sp>
        <p:nvSpPr>
          <p:cNvPr id="1048618" name="Slide Number Placeholder 3"/>
          <p:cNvSpPr>
            <a:spLocks noGrp="1"/>
          </p:cNvSpPr>
          <p:nvPr>
            <p:ph type="sldNum" sz="quarter" idx="12"/>
          </p:nvPr>
        </p:nvSpPr>
        <p:spPr/>
        <p:txBody>
          <a:bodyPr/>
          <a:p>
            <a:fld id="{B6F15528-21DE-4FAA-801E-634DDDAF4B2B}" type="slidenum">
              <a:rPr lang="en-US" smtClean="0"/>
              <a:t>8</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88" name=""/>
        <p:cNvGrpSpPr/>
        <p:nvPr/>
      </p:nvGrpSpPr>
      <p:grpSpPr>
        <a:xfrm>
          <a:off x="0" y="0"/>
          <a:ext cx="0" cy="0"/>
          <a:chOff x="0" y="0"/>
          <a:chExt cx="0" cy="0"/>
        </a:xfrm>
      </p:grpSpPr>
      <p:sp>
        <p:nvSpPr>
          <p:cNvPr id="1048619" name="Title 1"/>
          <p:cNvSpPr>
            <a:spLocks noGrp="1"/>
          </p:cNvSpPr>
          <p:nvPr>
            <p:ph type="title"/>
          </p:nvPr>
        </p:nvSpPr>
        <p:spPr>
          <a:xfrm>
            <a:off x="152400" y="152400"/>
            <a:ext cx="8458200" cy="457200"/>
          </a:xfrm>
        </p:spPr>
        <p:txBody>
          <a:bodyPr>
            <a:normAutofit fontScale="90000"/>
          </a:bodyPr>
          <a:p>
            <a:pPr eaLnBrk="1" hangingPunct="1"/>
            <a:r>
              <a:rPr altLang="en-US" b="1" dirty="0" sz="2800" lang="en-US" smtClean="0">
                <a:solidFill>
                  <a:srgbClr val="FF0000"/>
                </a:solidFill>
                <a:cs typeface="Arial" charset="0"/>
              </a:rPr>
              <a:t>The addition process</a:t>
            </a:r>
          </a:p>
        </p:txBody>
      </p:sp>
      <p:sp>
        <p:nvSpPr>
          <p:cNvPr id="1048620" name="TextBox 1"/>
          <p:cNvSpPr txBox="1">
            <a:spLocks noChangeArrowheads="1"/>
          </p:cNvSpPr>
          <p:nvPr/>
        </p:nvSpPr>
        <p:spPr bwMode="auto">
          <a:xfrm>
            <a:off x="228600" y="1143000"/>
            <a:ext cx="8305800" cy="4282440"/>
          </a:xfrm>
          <a:prstGeom prst="rect"/>
          <a:noFill/>
          <a:ln w="9525">
            <a:noFill/>
            <a:miter lim="800000"/>
            <a:headEnd/>
            <a:tailEnd/>
          </a:ln>
        </p:spPr>
        <p:txBody>
          <a:bodyPr>
            <a:spAutoFit/>
          </a:bodyPr>
          <a:p>
            <a:pPr eaLnBrk="1" hangingPunct="1"/>
            <a:r>
              <a:rPr altLang="en-US" dirty="0" sz="2800" lang="en-US"/>
              <a:t>When a monomer contains a double bond, such as </a:t>
            </a:r>
            <a:r>
              <a:rPr altLang="en-US" dirty="0" sz="2800" lang="en-US" err="1"/>
              <a:t>ethene</a:t>
            </a:r>
            <a:r>
              <a:rPr altLang="en-US" dirty="0" sz="2800" lang="en-US"/>
              <a:t>, it can join to other monomers to create a long carbon chain without any loss of atoms.</a:t>
            </a:r>
          </a:p>
          <a:p>
            <a:pPr eaLnBrk="1" hangingPunct="1"/>
            <a:endParaRPr altLang="en-US" dirty="0" sz="2800" lang="en-US"/>
          </a:p>
          <a:p>
            <a:pPr eaLnBrk="1" hangingPunct="1"/>
            <a:r>
              <a:rPr altLang="en-US" dirty="0" sz="2800" lang="en-US"/>
              <a:t>This is an addition reaction and the polymer formed is called an </a:t>
            </a:r>
            <a:r>
              <a:rPr altLang="en-US" dirty="0" sz="2800" lang="en-US">
                <a:solidFill>
                  <a:srgbClr val="FF0000"/>
                </a:solidFill>
              </a:rPr>
              <a:t>addition polymer</a:t>
            </a:r>
            <a:r>
              <a:rPr altLang="en-US" dirty="0" sz="2800" lang="en-US"/>
              <a:t>.</a:t>
            </a:r>
          </a:p>
          <a:p>
            <a:pPr eaLnBrk="1" hangingPunct="1"/>
            <a:endParaRPr altLang="en-US" dirty="0" sz="2800" lang="en-US"/>
          </a:p>
          <a:p>
            <a:pPr eaLnBrk="1" hangingPunct="1"/>
            <a:r>
              <a:rPr altLang="en-US" dirty="0" sz="2800" lang="en-US"/>
              <a:t>The properties of the final polymer depend on the structure of the monomer, including any side chains and its carbon chain length. </a:t>
            </a:r>
          </a:p>
        </p:txBody>
      </p:sp>
      <p:sp>
        <p:nvSpPr>
          <p:cNvPr id="1048621" name="Slide Number Placeholder 1"/>
          <p:cNvSpPr>
            <a:spLocks noGrp="1"/>
          </p:cNvSpPr>
          <p:nvPr>
            <p:ph type="sldNum" sz="quarter" idx="12"/>
          </p:nvPr>
        </p:nvSpPr>
        <p:spPr/>
        <p:txBody>
          <a:bodyPr/>
          <a:p>
            <a:fld id="{B6F15528-21DE-4FAA-801E-634DDDAF4B2B}" type="slidenum">
              <a:rPr lang="en-US" smtClean="0"/>
              <a:t>9</a:t>
            </a:fld>
            <a:endParaRPr lang="en-US"/>
          </a:p>
        </p:txBody>
      </p:sp>
    </p:spTree>
  </p:cSld>
  <p:clrMapOvr>
    <a:masterClrMapping/>
  </p:clrMapOvr>
  <p:transition>
    <p:fade/>
  </p:transition>
  <p:timing/>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8C015BD81F1CE418334B826F405125E" ma:contentTypeVersion="4" ma:contentTypeDescription="Create a new document." ma:contentTypeScope="" ma:versionID="90d16b54f22df62ed4595385155a122c">
  <xsd:schema xmlns:xsd="http://www.w3.org/2001/XMLSchema" xmlns:xs="http://www.w3.org/2001/XMLSchema" xmlns:p="http://schemas.microsoft.com/office/2006/metadata/properties" xmlns:ns2="f4e63610-84e2-4b5b-8144-5f2f53461e8e" targetNamespace="http://schemas.microsoft.com/office/2006/metadata/properties" ma:root="true" ma:fieldsID="4053e063c9b6e5e2b03c09a94a5704f6" ns2:_="">
    <xsd:import namespace="f4e63610-84e2-4b5b-8144-5f2f53461e8e"/>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4e63610-84e2-4b5b-8144-5f2f53461e8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C1B4C22-E2FD-4CA5-BE69-40FA920A478E}"/>
</file>

<file path=customXml/itemProps2.xml><?xml version="1.0" encoding="utf-8"?>
<ds:datastoreItem xmlns:ds="http://schemas.openxmlformats.org/officeDocument/2006/customXml" ds:itemID="{EDBA5E99-81DC-4459-8B5A-0F0172F18FF2}"/>
</file>

<file path=customXml/itemProps3.xml><?xml version="1.0" encoding="utf-8"?>
<ds:datastoreItem xmlns:ds="http://schemas.openxmlformats.org/officeDocument/2006/customXml" ds:itemID="{50D0B154-6137-42B8-A826-52413EFA9A98}"/>
</file>

<file path=docProps/app.xml><?xml version="1.0" encoding="utf-8"?>
<Properties xmlns="http://schemas.openxmlformats.org/officeDocument/2006/extended-properties">
  <Application>Microsoft Office PowerPoint</Application>
  <ScaleCrop>0</ScaleCrop>
  <LinksUpToDate>0</LinksUpToDate>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7 Nelson</dc:title>
  <dc:creator>toshiba</dc:creator>
  <cp:lastModifiedBy>Teacher</cp:lastModifiedBy>
  <dcterms:created xsi:type="dcterms:W3CDTF">2006-08-15T08:00:00Z</dcterms:created>
  <dcterms:modified xsi:type="dcterms:W3CDTF">2021-08-03T06:36:42Z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0x01010028C015BD81F1CE418334B826F405125E</vt:lpwstr>
  </property>
</Properties>
</file>